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2" r:id="rId4"/>
    <p:sldMasterId id="2147483674" r:id="rId5"/>
    <p:sldMasterId id="2147483676" r:id="rId6"/>
    <p:sldMasterId id="2147483678" r:id="rId7"/>
  </p:sldMasterIdLst>
  <p:notesMasterIdLst>
    <p:notesMasterId r:id="rId12"/>
  </p:notesMasterIdLst>
  <p:handoutMasterIdLst>
    <p:handoutMasterId r:id="rId25"/>
  </p:handoutMasterIdLst>
  <p:sldIdLst>
    <p:sldId id="299" r:id="rId8"/>
    <p:sldId id="277" r:id="rId9"/>
    <p:sldId id="309" r:id="rId10"/>
    <p:sldId id="306" r:id="rId11"/>
    <p:sldId id="303" r:id="rId13"/>
    <p:sldId id="310" r:id="rId14"/>
    <p:sldId id="301" r:id="rId15"/>
    <p:sldId id="305" r:id="rId16"/>
    <p:sldId id="302" r:id="rId17"/>
    <p:sldId id="314" r:id="rId18"/>
    <p:sldId id="304" r:id="rId19"/>
    <p:sldId id="321" r:id="rId20"/>
    <p:sldId id="322" r:id="rId21"/>
    <p:sldId id="323" r:id="rId22"/>
    <p:sldId id="257" r:id="rId23"/>
    <p:sldId id="325" r:id="rId24"/>
  </p:sldIdLst>
  <p:sldSz cx="12192000" cy="6858000"/>
  <p:notesSz cx="6858000" cy="9144000"/>
  <p:embeddedFontLst>
    <p:embeddedFont>
      <p:font typeface="Inter" panose="02000503000000020004" charset="0"/>
      <p:regular r:id="rId29"/>
      <p:bold r:id="rId30"/>
    </p:embeddedFont>
    <p:embeddedFont>
      <p:font typeface="Inter Black" panose="02000503000000020004" charset="0"/>
      <p:bold r:id="rId31"/>
    </p:embeddedFont>
    <p:embeddedFont>
      <p:font typeface="Inter Light" panose="02000503000000020004" charset="0"/>
      <p:regular r:id="rId32"/>
    </p:embeddedFont>
    <p:embeddedFont>
      <p:font typeface="Arial Black" panose="020B0A04020102020204" charset="0"/>
      <p:bold r:id="rId33"/>
    </p:embeddedFont>
    <p:embeddedFont>
      <p:font typeface="Cambria" panose="02040503050406030204" charset="0"/>
      <p:regular r:id="rId34"/>
      <p:bold r:id="rId35"/>
      <p:italic r:id="rId36"/>
      <p:boldItalic r:id="rId37"/>
    </p:embeddedFont>
  </p:embeddedFontLst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0" userDrawn="1">
          <p15:clr>
            <a:srgbClr val="A4A3A4"/>
          </p15:clr>
        </p15:guide>
        <p15:guide id="2" pos="39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188" y="822"/>
      </p:cViewPr>
      <p:guideLst>
        <p:guide orient="horz" pos="2100"/>
        <p:guide pos="392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8" Type="http://schemas.openxmlformats.org/officeDocument/2006/relationships/tags" Target="tags/tag263.xml"/><Relationship Id="rId37" Type="http://schemas.openxmlformats.org/officeDocument/2006/relationships/font" Target="fonts/font9.fntdata"/><Relationship Id="rId36" Type="http://schemas.openxmlformats.org/officeDocument/2006/relationships/font" Target="fonts/font8.fntdata"/><Relationship Id="rId35" Type="http://schemas.openxmlformats.org/officeDocument/2006/relationships/font" Target="fonts/font7.fntdata"/><Relationship Id="rId34" Type="http://schemas.openxmlformats.org/officeDocument/2006/relationships/font" Target="fonts/font6.fntdata"/><Relationship Id="rId33" Type="http://schemas.openxmlformats.org/officeDocument/2006/relationships/font" Target="fonts/font5.fntdata"/><Relationship Id="rId32" Type="http://schemas.openxmlformats.org/officeDocument/2006/relationships/font" Target="fonts/font4.fntdata"/><Relationship Id="rId31" Type="http://schemas.openxmlformats.org/officeDocument/2006/relationships/font" Target="fonts/font3.fntdata"/><Relationship Id="rId30" Type="http://schemas.openxmlformats.org/officeDocument/2006/relationships/font" Target="fonts/font2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0" Type="http://schemas.openxmlformats.org/officeDocument/2006/relationships/slide" Target="slides/slide12.xml"/><Relationship Id="rId2" Type="http://schemas.openxmlformats.org/officeDocument/2006/relationships/theme" Target="theme/theme1.xml"/><Relationship Id="rId19" Type="http://schemas.openxmlformats.org/officeDocument/2006/relationships/slide" Target="slides/slide11.xml"/><Relationship Id="rId18" Type="http://schemas.openxmlformats.org/officeDocument/2006/relationships/slide" Target="slides/slide1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3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Inter" panose="02000503000000020004" charset="0"/>
                <a:ea typeface="Inter" panose="02000503000000020004" charset="0"/>
                <a:cs typeface="Inter" panose="02000503000000020004" charset="0"/>
              </a:rPr>
            </a:fld>
            <a:endParaRPr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Inter" panose="02000503000000020004" charset="0"/>
                <a:ea typeface="Inter" panose="02000503000000020004" charset="0"/>
                <a:cs typeface="Inter" panose="02000503000000020004" charset="0"/>
              </a:rPr>
            </a:fld>
            <a:endParaRPr lang="zh-CN" altLang="en-US">
              <a:latin typeface="Inter" panose="02000503000000020004" charset="0"/>
              <a:ea typeface="Inter" panose="02000503000000020004" charset="0"/>
              <a:cs typeface="Inter" panose="020005030000000200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Inter" panose="02000503000000020004" charset="0"/>
        <a:ea typeface="Inter" panose="02000503000000020004" charset="0"/>
        <a:cs typeface="Inter" panose="0200050300000002000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41.xml"/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3" Type="http://schemas.openxmlformats.org/officeDocument/2006/relationships/tags" Target="../tags/tag45.xml"/><Relationship Id="rId12" Type="http://schemas.openxmlformats.org/officeDocument/2006/relationships/tags" Target="../tags/tag44.xml"/><Relationship Id="rId11" Type="http://schemas.openxmlformats.org/officeDocument/2006/relationships/tags" Target="../tags/tag43.xml"/><Relationship Id="rId10" Type="http://schemas.openxmlformats.org/officeDocument/2006/relationships/tags" Target="../tags/tag42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8" Type="http://schemas.openxmlformats.org/officeDocument/2006/relationships/tags" Target="../tags/tag92.xml"/><Relationship Id="rId17" Type="http://schemas.openxmlformats.org/officeDocument/2006/relationships/tags" Target="../tags/tag91.xml"/><Relationship Id="rId16" Type="http://schemas.openxmlformats.org/officeDocument/2006/relationships/tags" Target="../tags/tag90.xml"/><Relationship Id="rId15" Type="http://schemas.openxmlformats.org/officeDocument/2006/relationships/tags" Target="../tags/tag89.xml"/><Relationship Id="rId14" Type="http://schemas.openxmlformats.org/officeDocument/2006/relationships/tags" Target="../tags/tag88.xml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5" Type="http://schemas.openxmlformats.org/officeDocument/2006/relationships/tags" Target="../tags/tag105.xml"/><Relationship Id="rId4" Type="http://schemas.openxmlformats.org/officeDocument/2006/relationships/tags" Target="../tags/tag104.xml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tags" Target="../tags/tag129.xml"/><Relationship Id="rId2" Type="http://schemas.openxmlformats.org/officeDocument/2006/relationships/tags" Target="../tags/tag128.xml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g_#color-2047&amp;997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88952" cy="6858000"/>
          </a:xfrm>
          <a:custGeom>
            <a:avLst/>
            <a:gdLst/>
            <a:ahLst/>
            <a:cxnLst/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0"/>
                </a:lnTo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25" name="Rectangle 2_#color-2047&amp;10659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864608" cy="1179576"/>
          </a:xfrm>
          <a:custGeom>
            <a:avLst/>
            <a:gdLst/>
            <a:ahLst/>
            <a:cxnLst/>
            <a:rect l="l" t="t" r="r" b="b"/>
            <a:pathLst>
              <a:path w="4864608" h="1179576">
                <a:moveTo>
                  <a:pt x="4864608" y="0"/>
                </a:moveTo>
                <a:lnTo>
                  <a:pt x="4087368" y="850392"/>
                </a:lnTo>
                <a:cubicBezTo>
                  <a:pt x="3895344" y="1060704"/>
                  <a:pt x="3621024" y="1179576"/>
                  <a:pt x="3337560" y="1179576"/>
                </a:cubicBezTo>
                <a:lnTo>
                  <a:pt x="0" y="1179576"/>
                </a:lnTo>
                <a:lnTo>
                  <a:pt x="0" y="0"/>
                </a:lnTo>
                <a:lnTo>
                  <a:pt x="4864608" y="0"/>
                </a:lnTo>
              </a:path>
            </a:pathLst>
          </a:custGeom>
          <a:solidFill>
            <a:schemeClr val="lt1">
              <a:alpha val="14000"/>
            </a:schemeClr>
          </a:solidFill>
        </p:spPr>
      </p:sp>
      <p:sp>
        <p:nvSpPr>
          <p:cNvPr id="26" name="Rectangle 1_#color_$accent1_$accent1-2047&amp;10662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2788920" cy="1179576"/>
          </a:xfrm>
          <a:custGeom>
            <a:avLst/>
            <a:gdLst/>
            <a:ahLst/>
            <a:cxnLst/>
            <a:rect l="l" t="t" r="r" b="b"/>
            <a:pathLst>
              <a:path w="2788920" h="1179576">
                <a:moveTo>
                  <a:pt x="2788920" y="0"/>
                </a:moveTo>
                <a:lnTo>
                  <a:pt x="2002536" y="850392"/>
                </a:lnTo>
                <a:cubicBezTo>
                  <a:pt x="1810512" y="1060704"/>
                  <a:pt x="1536192" y="1179576"/>
                  <a:pt x="1252728" y="1179576"/>
                </a:cubicBezTo>
                <a:lnTo>
                  <a:pt x="0" y="1179576"/>
                </a:lnTo>
                <a:lnTo>
                  <a:pt x="0" y="0"/>
                </a:lnTo>
                <a:lnTo>
                  <a:pt x="2788920" y="0"/>
                </a:ln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alpha val="0"/>
                </a:schemeClr>
              </a:gs>
            </a:gsLst>
            <a:lin ang="10446898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7" name="Rectangle 3_#color_$lt1_$lt1-2047&amp;10665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5641848" cy="1691640"/>
          </a:xfrm>
          <a:custGeom>
            <a:avLst/>
            <a:gdLst/>
            <a:ahLst/>
            <a:cxnLst/>
            <a:rect l="l" t="t" r="r" b="b"/>
            <a:pathLst>
              <a:path w="5641848" h="1691640">
                <a:moveTo>
                  <a:pt x="5641848" y="0"/>
                </a:moveTo>
                <a:lnTo>
                  <a:pt x="4480560" y="1207008"/>
                </a:lnTo>
                <a:cubicBezTo>
                  <a:pt x="4187952" y="1517904"/>
                  <a:pt x="3776472" y="1691640"/>
                  <a:pt x="3346704" y="1691640"/>
                </a:cubicBezTo>
                <a:lnTo>
                  <a:pt x="0" y="1691640"/>
                </a:lnTo>
                <a:lnTo>
                  <a:pt x="0" y="1435608"/>
                </a:lnTo>
                <a:lnTo>
                  <a:pt x="3346704" y="1435608"/>
                </a:lnTo>
                <a:cubicBezTo>
                  <a:pt x="3703320" y="1435608"/>
                  <a:pt x="4050792" y="1289304"/>
                  <a:pt x="4297680" y="1033272"/>
                </a:cubicBezTo>
                <a:lnTo>
                  <a:pt x="5285232" y="0"/>
                </a:lnTo>
                <a:lnTo>
                  <a:pt x="5641848" y="0"/>
                </a:lnTo>
              </a:path>
            </a:pathLst>
          </a:custGeom>
          <a:gradFill>
            <a:gsLst>
              <a:gs pos="0">
                <a:schemeClr val="lt1">
                  <a:alpha val="20000"/>
                </a:schemeClr>
              </a:gs>
              <a:gs pos="100000">
                <a:schemeClr val="lt1">
                  <a:alpha val="20000"/>
                </a:schemeClr>
              </a:gs>
            </a:gsLst>
            <a:lin ang="107880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8" name="Rectangle 14 (Stroke)_#color_$lt1_$lt1-2047&amp;10668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3547872" cy="3840480"/>
          </a:xfrm>
          <a:custGeom>
            <a:avLst/>
            <a:gdLst/>
            <a:ahLst/>
            <a:cxnLst/>
            <a:rect l="l" t="t" r="r" b="b"/>
            <a:pathLst>
              <a:path w="3547872" h="3840480">
                <a:moveTo>
                  <a:pt x="3547872" y="0"/>
                </a:moveTo>
                <a:lnTo>
                  <a:pt x="0" y="3840480"/>
                </a:lnTo>
                <a:lnTo>
                  <a:pt x="0" y="1435608"/>
                </a:lnTo>
                <a:lnTo>
                  <a:pt x="1216152" y="1435608"/>
                </a:lnTo>
                <a:cubicBezTo>
                  <a:pt x="1581912" y="1435608"/>
                  <a:pt x="1920240" y="1289304"/>
                  <a:pt x="2176272" y="1033272"/>
                </a:cubicBezTo>
                <a:lnTo>
                  <a:pt x="3163824" y="0"/>
                </a:lnTo>
                <a:lnTo>
                  <a:pt x="3547872" y="0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40000"/>
                </a:schemeClr>
              </a:gs>
            </a:gsLst>
            <a:lin ang="20171107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9" name="Rectangle 14 (Stroke)_#color_$lt1_$lt1-2047&amp;1067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4142232" cy="3502152"/>
          </a:xfrm>
          <a:custGeom>
            <a:avLst/>
            <a:gdLst/>
            <a:ahLst/>
            <a:cxnLst/>
            <a:rect l="l" t="t" r="r" b="b"/>
            <a:pathLst>
              <a:path w="4142232" h="3502152">
                <a:moveTo>
                  <a:pt x="4142232" y="3502152"/>
                </a:moveTo>
                <a:lnTo>
                  <a:pt x="0" y="3502152"/>
                </a:lnTo>
                <a:lnTo>
                  <a:pt x="3246120" y="0"/>
                </a:lnTo>
                <a:lnTo>
                  <a:pt x="4142232" y="0"/>
                </a:lnTo>
                <a:lnTo>
                  <a:pt x="4142232" y="1280160"/>
                </a:lnTo>
                <a:lnTo>
                  <a:pt x="3063240" y="1280160"/>
                </a:lnTo>
                <a:cubicBezTo>
                  <a:pt x="2697480" y="1280160"/>
                  <a:pt x="2359152" y="1426464"/>
                  <a:pt x="2112264" y="1691640"/>
                </a:cubicBezTo>
                <a:lnTo>
                  <a:pt x="594360" y="3255264"/>
                </a:lnTo>
                <a:lnTo>
                  <a:pt x="4142232" y="3255264"/>
                </a:lnTo>
                <a:lnTo>
                  <a:pt x="4142232" y="3502152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8000"/>
                </a:schemeClr>
              </a:gs>
            </a:gsLst>
            <a:lin ang="54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30" name="Line 4 (Stroke)_#color_$lt1_$lt1-2047&amp;10674"/>
          <p:cNvSpPr/>
          <p:nvPr userDrawn="1">
            <p:custDataLst>
              <p:tags r:id="rId8"/>
            </p:custDataLst>
          </p:nvPr>
        </p:nvSpPr>
        <p:spPr>
          <a:xfrm>
            <a:off x="8119872" y="0"/>
            <a:ext cx="2770632" cy="2706624"/>
          </a:xfrm>
          <a:custGeom>
            <a:avLst/>
            <a:gdLst/>
            <a:ahLst/>
            <a:cxnLst/>
            <a:rect l="l" t="t" r="r" b="b"/>
            <a:pathLst>
              <a:path w="2770632" h="2706624">
                <a:moveTo>
                  <a:pt x="2770632" y="0"/>
                </a:moveTo>
                <a:lnTo>
                  <a:pt x="219456" y="2706624"/>
                </a:lnTo>
                <a:lnTo>
                  <a:pt x="0" y="2505456"/>
                </a:lnTo>
                <a:lnTo>
                  <a:pt x="2350008" y="0"/>
                </a:lnTo>
                <a:lnTo>
                  <a:pt x="2770632" y="0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8000"/>
                </a:schemeClr>
              </a:gs>
            </a:gsLst>
            <a:lin ang="21599939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31" name="Rectangle 14 (Stroke)_#color_$lt1_$lt1-2047&amp;10677"/>
          <p:cNvSpPr/>
          <p:nvPr userDrawn="1">
            <p:custDataLst>
              <p:tags r:id="rId9"/>
            </p:custDataLst>
          </p:nvPr>
        </p:nvSpPr>
        <p:spPr>
          <a:xfrm>
            <a:off x="0" y="3502152"/>
            <a:ext cx="3831336" cy="3355848"/>
          </a:xfrm>
          <a:custGeom>
            <a:avLst/>
            <a:gdLst/>
            <a:ahLst/>
            <a:cxnLst/>
            <a:rect l="l" t="t" r="r" b="b"/>
            <a:pathLst>
              <a:path w="3831336" h="3355848">
                <a:moveTo>
                  <a:pt x="731520" y="3355848"/>
                </a:moveTo>
                <a:lnTo>
                  <a:pt x="3831336" y="36576"/>
                </a:lnTo>
                <a:lnTo>
                  <a:pt x="0" y="0"/>
                </a:lnTo>
                <a:lnTo>
                  <a:pt x="0" y="256032"/>
                </a:lnTo>
                <a:lnTo>
                  <a:pt x="3236976" y="256032"/>
                </a:lnTo>
                <a:lnTo>
                  <a:pt x="1728216" y="1819656"/>
                </a:lnTo>
                <a:cubicBezTo>
                  <a:pt x="1481328" y="2075688"/>
                  <a:pt x="1133856" y="2221992"/>
                  <a:pt x="777240" y="2221992"/>
                </a:cubicBezTo>
                <a:lnTo>
                  <a:pt x="0" y="2221992"/>
                </a:lnTo>
                <a:lnTo>
                  <a:pt x="0" y="3355848"/>
                </a:lnTo>
                <a:lnTo>
                  <a:pt x="731520" y="3355848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8000"/>
                </a:schemeClr>
              </a:gs>
            </a:gsLst>
            <a:lin ang="54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32" name="Line 5 (Stroke)_#color_$lt1_$lt1-2047&amp;10680"/>
          <p:cNvSpPr/>
          <p:nvPr userDrawn="1">
            <p:custDataLst>
              <p:tags r:id="rId10"/>
            </p:custDataLst>
          </p:nvPr>
        </p:nvSpPr>
        <p:spPr>
          <a:xfrm>
            <a:off x="1152144" y="4297680"/>
            <a:ext cx="2624328" cy="2560320"/>
          </a:xfrm>
          <a:custGeom>
            <a:avLst/>
            <a:gdLst/>
            <a:ahLst/>
            <a:cxnLst/>
            <a:rect l="l" t="t" r="r" b="b"/>
            <a:pathLst>
              <a:path w="2624328" h="2560320">
                <a:moveTo>
                  <a:pt x="420624" y="2560320"/>
                </a:moveTo>
                <a:lnTo>
                  <a:pt x="0" y="2560320"/>
                </a:lnTo>
                <a:lnTo>
                  <a:pt x="2404872" y="0"/>
                </a:lnTo>
                <a:lnTo>
                  <a:pt x="2624328" y="210312"/>
                </a:lnTo>
                <a:lnTo>
                  <a:pt x="420624" y="2560320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8000"/>
                </a:schemeClr>
              </a:gs>
            </a:gsLst>
            <a:lin ang="21599939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33" name="Rectangle 9_#color_$lt1_$lt1-2047&amp;10683"/>
          <p:cNvSpPr/>
          <p:nvPr userDrawn="1">
            <p:custDataLst>
              <p:tags r:id="rId11"/>
            </p:custDataLst>
          </p:nvPr>
        </p:nvSpPr>
        <p:spPr>
          <a:xfrm>
            <a:off x="6181344" y="5660136"/>
            <a:ext cx="3639312" cy="1197864"/>
          </a:xfrm>
          <a:custGeom>
            <a:avLst/>
            <a:gdLst/>
            <a:ahLst/>
            <a:cxnLst/>
            <a:rect l="l" t="t" r="r" b="b"/>
            <a:pathLst>
              <a:path w="3639312" h="1197864">
                <a:moveTo>
                  <a:pt x="3639312" y="1197864"/>
                </a:moveTo>
                <a:lnTo>
                  <a:pt x="0" y="1197864"/>
                </a:lnTo>
                <a:lnTo>
                  <a:pt x="722376" y="402336"/>
                </a:lnTo>
                <a:cubicBezTo>
                  <a:pt x="960120" y="146304"/>
                  <a:pt x="1298448" y="0"/>
                  <a:pt x="1655064" y="0"/>
                </a:cubicBezTo>
                <a:lnTo>
                  <a:pt x="3639312" y="0"/>
                </a:lnTo>
                <a:lnTo>
                  <a:pt x="3639312" y="1197864"/>
                </a:lnTo>
              </a:path>
            </a:pathLst>
          </a:custGeom>
          <a:gradFill>
            <a:gsLst>
              <a:gs pos="0">
                <a:schemeClr val="lt1">
                  <a:alpha val="21000"/>
                </a:schemeClr>
              </a:gs>
              <a:gs pos="100000">
                <a:schemeClr val="lt1">
                  <a:alpha val="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34" name="Rectangle 10_#color_$lt1_$lt1-2047&amp;10686"/>
          <p:cNvSpPr/>
          <p:nvPr userDrawn="1">
            <p:custDataLst>
              <p:tags r:id="rId12"/>
            </p:custDataLst>
          </p:nvPr>
        </p:nvSpPr>
        <p:spPr>
          <a:xfrm>
            <a:off x="8644128" y="5650992"/>
            <a:ext cx="3547872" cy="1207008"/>
          </a:xfrm>
          <a:custGeom>
            <a:avLst/>
            <a:gdLst/>
            <a:ahLst/>
            <a:cxnLst/>
            <a:rect l="l" t="t" r="r" b="b"/>
            <a:pathLst>
              <a:path w="3547872" h="1207008">
                <a:moveTo>
                  <a:pt x="3547872" y="0"/>
                </a:moveTo>
                <a:lnTo>
                  <a:pt x="3547872" y="1207008"/>
                </a:lnTo>
                <a:lnTo>
                  <a:pt x="0" y="1207008"/>
                </a:lnTo>
                <a:lnTo>
                  <a:pt x="722376" y="420624"/>
                </a:lnTo>
                <a:cubicBezTo>
                  <a:pt x="969264" y="155448"/>
                  <a:pt x="1307592" y="0"/>
                  <a:pt x="1664208" y="0"/>
                </a:cubicBezTo>
                <a:lnTo>
                  <a:pt x="3547872" y="0"/>
                </a:lnTo>
              </a:path>
            </a:pathLst>
          </a:custGeom>
          <a:gradFill>
            <a:gsLst>
              <a:gs pos="0">
                <a:schemeClr val="lt1">
                  <a:alpha val="31000"/>
                </a:schemeClr>
              </a:gs>
              <a:gs pos="100000">
                <a:schemeClr val="lt1">
                  <a:alpha val="0"/>
                </a:schemeClr>
              </a:gs>
            </a:gsLst>
            <a:lin ang="10019164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35" name="Rectangle 11_#color_$lt1_$lt1-2047&amp;10689"/>
          <p:cNvSpPr/>
          <p:nvPr userDrawn="1">
            <p:custDataLst>
              <p:tags r:id="rId13"/>
            </p:custDataLst>
          </p:nvPr>
        </p:nvSpPr>
        <p:spPr>
          <a:xfrm>
            <a:off x="5458968" y="5129784"/>
            <a:ext cx="6729984" cy="1728216"/>
          </a:xfrm>
          <a:custGeom>
            <a:avLst/>
            <a:gdLst/>
            <a:ahLst/>
            <a:cxnLst/>
            <a:rect l="l" t="t" r="r" b="b"/>
            <a:pathLst>
              <a:path w="6729984" h="1728216">
                <a:moveTo>
                  <a:pt x="6729984" y="36576"/>
                </a:moveTo>
                <a:lnTo>
                  <a:pt x="2414016" y="0"/>
                </a:lnTo>
                <a:cubicBezTo>
                  <a:pt x="1938528" y="0"/>
                  <a:pt x="1481328" y="192024"/>
                  <a:pt x="1143000" y="530352"/>
                </a:cubicBezTo>
                <a:lnTo>
                  <a:pt x="0" y="1728216"/>
                </a:lnTo>
                <a:lnTo>
                  <a:pt x="365760" y="1728216"/>
                </a:lnTo>
                <a:lnTo>
                  <a:pt x="1335024" y="722376"/>
                </a:lnTo>
                <a:cubicBezTo>
                  <a:pt x="1618488" y="429768"/>
                  <a:pt x="2011680" y="265176"/>
                  <a:pt x="2414016" y="265176"/>
                </a:cubicBezTo>
                <a:lnTo>
                  <a:pt x="6729984" y="265176"/>
                </a:lnTo>
                <a:lnTo>
                  <a:pt x="6729984" y="36576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40000"/>
                </a:schemeClr>
              </a:gs>
            </a:gsLst>
            <a:lin ang="108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4"/>
            </p:custDataLst>
          </p:nvPr>
        </p:nvSpPr>
        <p:spPr>
          <a:xfrm>
            <a:off x="838200" y="2417445"/>
            <a:ext cx="10515600" cy="1765300"/>
          </a:xfrm>
        </p:spPr>
        <p:txBody>
          <a:bodyPr wrap="square" anchor="t">
            <a:norm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>
              <a:latin typeface="+mj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5"/>
            </p:custDataLst>
          </p:nvPr>
        </p:nvSpPr>
        <p:spPr>
          <a:xfrm>
            <a:off x="838200" y="807720"/>
            <a:ext cx="10515600" cy="1552408"/>
          </a:xfrm>
        </p:spPr>
        <p:txBody>
          <a:bodyPr wrap="square" anchor="b">
            <a:normAutofit/>
          </a:bodyPr>
          <a:lstStyle>
            <a:lvl1pPr marL="0" indent="0" algn="ctr">
              <a:lnSpc>
                <a:spcPct val="100000"/>
              </a:lnSpc>
              <a:buNone/>
              <a:defRPr sz="3600" b="1">
                <a:solidFill>
                  <a:schemeClr val="lt1">
                    <a:lumMod val="100000"/>
                  </a:schemeClr>
                </a:solidFill>
                <a:latin typeface="+mj-lt"/>
                <a:sym typeface="+mn-ea"/>
              </a:defRPr>
            </a:lvl1pPr>
            <a:lvl2pPr marL="457200" indent="0" algn="ctr">
              <a:buNone/>
              <a:defRPr sz="2000">
                <a:latin typeface="+mj-lt"/>
              </a:defRPr>
            </a:lvl2pPr>
            <a:lvl3pPr marL="914400" indent="0" algn="ctr">
              <a:buNone/>
              <a:defRPr sz="1800">
                <a:latin typeface="+mj-lt"/>
              </a:defRPr>
            </a:lvl3pPr>
            <a:lvl4pPr marL="1371600" indent="0" algn="ctr">
              <a:buNone/>
              <a:defRPr sz="1600">
                <a:latin typeface="+mj-lt"/>
              </a:defRPr>
            </a:lvl4pPr>
            <a:lvl5pPr marL="1828800" indent="0" algn="ctr">
              <a:buNone/>
              <a:defRPr sz="1600">
                <a:latin typeface="+mj-lt"/>
              </a:defRPr>
            </a:lvl5pPr>
            <a:lvl6pPr marL="2286000" indent="0" algn="ctr">
              <a:buNone/>
              <a:defRPr sz="1600">
                <a:latin typeface="+mj-lt"/>
              </a:defRPr>
            </a:lvl6pPr>
            <a:lvl7pPr marL="2743200" indent="0" algn="ctr">
              <a:buNone/>
              <a:defRPr sz="1600">
                <a:latin typeface="+mj-lt"/>
              </a:defRPr>
            </a:lvl7pPr>
            <a:lvl8pPr marL="3200400" indent="0" algn="ctr">
              <a:buNone/>
              <a:defRPr sz="1600">
                <a:latin typeface="+mj-lt"/>
              </a:defRPr>
            </a:lvl8pPr>
            <a:lvl9pPr marL="3657600" indent="0" algn="ctr">
              <a:buNone/>
              <a:defRPr sz="1600">
                <a:latin typeface="+mj-lt"/>
              </a:defRPr>
            </a:lvl9pPr>
          </a:lstStyle>
          <a:p>
            <a:r>
              <a:rPr lang="en-US">
                <a:latin typeface="+mj-lt"/>
              </a:rPr>
              <a:t>Click to add subtitle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9"/>
            </p:custDataLst>
          </p:nvPr>
        </p:nvSpPr>
        <p:spPr>
          <a:xfrm>
            <a:off x="838198" y="4247248"/>
            <a:ext cx="10515600" cy="1724819"/>
          </a:xfrm>
        </p:spPr>
        <p:txBody>
          <a:bodyPr wrap="square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lt1">
                    <a:lumMod val="100000"/>
                  </a:schemeClr>
                </a:solidFill>
                <a:latin typeface="+mn-lt"/>
                <a:sym typeface="+mn-ea"/>
              </a:defRPr>
            </a:lvl1pPr>
          </a:lstStyle>
          <a:p>
            <a:pPr lvl="0"/>
            <a:r>
              <a:rPr lang="en-US">
                <a:latin typeface="+mn-lt"/>
              </a:rPr>
              <a:t>Click to add text</a:t>
            </a:r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9_#color_$accent2_$accent2-2047&amp;10692"/>
          <p:cNvSpPr/>
          <p:nvPr userDrawn="1">
            <p:custDataLst>
              <p:tags r:id="rId2"/>
            </p:custDataLst>
          </p:nvPr>
        </p:nvSpPr>
        <p:spPr>
          <a:xfrm>
            <a:off x="2377440" y="0"/>
            <a:ext cx="4123944" cy="1572768"/>
          </a:xfrm>
          <a:custGeom>
            <a:avLst/>
            <a:gdLst/>
            <a:ahLst/>
            <a:cxnLst/>
            <a:rect l="l" t="t" r="r" b="b"/>
            <a:pathLst>
              <a:path w="4123944" h="1572768">
                <a:moveTo>
                  <a:pt x="4123944" y="0"/>
                </a:moveTo>
                <a:lnTo>
                  <a:pt x="3054096" y="1161288"/>
                </a:lnTo>
                <a:cubicBezTo>
                  <a:pt x="2816352" y="1426464"/>
                  <a:pt x="2478024" y="1572768"/>
                  <a:pt x="2121408" y="1572768"/>
                </a:cubicBezTo>
                <a:lnTo>
                  <a:pt x="0" y="1572768"/>
                </a:lnTo>
                <a:lnTo>
                  <a:pt x="18288" y="0"/>
                </a:lnTo>
                <a:lnTo>
                  <a:pt x="4123944" y="0"/>
                </a:lnTo>
              </a:path>
            </a:pathLst>
          </a:custGeom>
          <a:gradFill>
            <a:gsLst>
              <a:gs pos="0">
                <a:schemeClr val="accent2">
                  <a:alpha val="80000"/>
                </a:schemeClr>
              </a:gs>
              <a:gs pos="100000">
                <a:schemeClr val="accent2">
                  <a:alpha val="0"/>
                </a:schemeClr>
              </a:gs>
            </a:gsLst>
            <a:lin ang="9764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5" name="Rectangle 10_#color_$accent2_$accent2-2047&amp;10695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846320" cy="1572768"/>
          </a:xfrm>
          <a:custGeom>
            <a:avLst/>
            <a:gdLst/>
            <a:ahLst/>
            <a:cxnLst/>
            <a:rect l="l" t="t" r="r" b="b"/>
            <a:pathLst>
              <a:path w="4846320" h="1572768">
                <a:moveTo>
                  <a:pt x="4846320" y="0"/>
                </a:moveTo>
                <a:lnTo>
                  <a:pt x="3785616" y="1161288"/>
                </a:lnTo>
                <a:cubicBezTo>
                  <a:pt x="3538728" y="1426464"/>
                  <a:pt x="3200400" y="1572768"/>
                  <a:pt x="2843784" y="1572768"/>
                </a:cubicBezTo>
                <a:lnTo>
                  <a:pt x="0" y="1572768"/>
                </a:lnTo>
                <a:lnTo>
                  <a:pt x="0" y="0"/>
                </a:lnTo>
                <a:lnTo>
                  <a:pt x="4846320" y="0"/>
                </a:lnTo>
              </a:path>
            </a:pathLst>
          </a:cu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alpha val="100000"/>
                </a:schemeClr>
              </a:gs>
            </a:gsLst>
            <a:lin ang="9764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6" name="Rectangle 11 (Stroke)_#color_$accent2_$accent2-2047&amp;10698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7287768" cy="2130552"/>
          </a:xfrm>
          <a:custGeom>
            <a:avLst/>
            <a:gdLst/>
            <a:ahLst/>
            <a:cxnLst/>
            <a:rect l="l" t="t" r="r" b="b"/>
            <a:pathLst>
              <a:path w="7287768" h="2130552">
                <a:moveTo>
                  <a:pt x="7287768" y="0"/>
                </a:moveTo>
                <a:lnTo>
                  <a:pt x="5751576" y="1600200"/>
                </a:lnTo>
                <a:cubicBezTo>
                  <a:pt x="5422392" y="1947672"/>
                  <a:pt x="4965192" y="2130552"/>
                  <a:pt x="4480560" y="2130552"/>
                </a:cubicBezTo>
                <a:lnTo>
                  <a:pt x="0" y="2130552"/>
                </a:lnTo>
                <a:lnTo>
                  <a:pt x="0" y="1865376"/>
                </a:lnTo>
                <a:lnTo>
                  <a:pt x="4480560" y="1865376"/>
                </a:lnTo>
                <a:cubicBezTo>
                  <a:pt x="4892040" y="1865376"/>
                  <a:pt x="5285232" y="1700784"/>
                  <a:pt x="5559552" y="1408176"/>
                </a:cubicBezTo>
                <a:lnTo>
                  <a:pt x="6922008" y="0"/>
                </a:lnTo>
                <a:lnTo>
                  <a:pt x="7287768" y="0"/>
                </a:lnTo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>
                  <a:alpha val="80000"/>
                </a:schemeClr>
              </a:gs>
            </a:gsLst>
            <a:lin ang="10133699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0" name="Rectangle 9_#color_$accent1_$accent1-2047&amp;10701"/>
          <p:cNvSpPr/>
          <p:nvPr userDrawn="1">
            <p:custDataLst>
              <p:tags r:id="rId5"/>
            </p:custDataLst>
          </p:nvPr>
        </p:nvSpPr>
        <p:spPr>
          <a:xfrm>
            <a:off x="7086600" y="6400800"/>
            <a:ext cx="2971800" cy="457200"/>
          </a:xfrm>
          <a:custGeom>
            <a:avLst/>
            <a:gdLst/>
            <a:ahLst/>
            <a:cxnLst/>
            <a:rect l="l" t="t" r="r" b="b"/>
            <a:pathLst>
              <a:path w="2971800" h="457200">
                <a:moveTo>
                  <a:pt x="2971800" y="457200"/>
                </a:moveTo>
                <a:lnTo>
                  <a:pt x="0" y="457200"/>
                </a:lnTo>
                <a:lnTo>
                  <a:pt x="45720" y="402336"/>
                </a:lnTo>
                <a:cubicBezTo>
                  <a:pt x="283464" y="146304"/>
                  <a:pt x="630936" y="0"/>
                  <a:pt x="987552" y="0"/>
                </a:cubicBezTo>
                <a:lnTo>
                  <a:pt x="2971800" y="0"/>
                </a:lnTo>
                <a:lnTo>
                  <a:pt x="2971800" y="457200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4000"/>
                </a:schemeClr>
              </a:gs>
            </a:gsLst>
            <a:lin ang="10817101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1" name="Rectangle 10_#color_$accent1_$accent1-2047&amp;10704"/>
          <p:cNvSpPr/>
          <p:nvPr userDrawn="1">
            <p:custDataLst>
              <p:tags r:id="rId6"/>
            </p:custDataLst>
          </p:nvPr>
        </p:nvSpPr>
        <p:spPr>
          <a:xfrm>
            <a:off x="9582912" y="6400800"/>
            <a:ext cx="2606040" cy="457200"/>
          </a:xfrm>
          <a:custGeom>
            <a:avLst/>
            <a:gdLst/>
            <a:ahLst/>
            <a:cxnLst/>
            <a:rect l="l" t="t" r="r" b="b"/>
            <a:pathLst>
              <a:path w="2606040" h="457200">
                <a:moveTo>
                  <a:pt x="2606040" y="36576"/>
                </a:moveTo>
                <a:lnTo>
                  <a:pt x="2606040" y="457200"/>
                </a:lnTo>
                <a:lnTo>
                  <a:pt x="0" y="457200"/>
                </a:lnTo>
                <a:lnTo>
                  <a:pt x="45720" y="411480"/>
                </a:lnTo>
                <a:cubicBezTo>
                  <a:pt x="283464" y="146304"/>
                  <a:pt x="621792" y="0"/>
                  <a:pt x="978408" y="0"/>
                </a:cubicBezTo>
                <a:lnTo>
                  <a:pt x="2606040" y="36576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4000"/>
                </a:schemeClr>
              </a:gs>
            </a:gsLst>
            <a:lin ang="21588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1_#color_$accent1_$accent1-2047&amp;10707"/>
          <p:cNvSpPr/>
          <p:nvPr userDrawn="1">
            <p:custDataLst>
              <p:tags r:id="rId7"/>
            </p:custDataLst>
          </p:nvPr>
        </p:nvSpPr>
        <p:spPr>
          <a:xfrm>
            <a:off x="6403848" y="5870448"/>
            <a:ext cx="5788152" cy="987552"/>
          </a:xfrm>
          <a:custGeom>
            <a:avLst/>
            <a:gdLst/>
            <a:ahLst/>
            <a:cxnLst/>
            <a:rect l="l" t="t" r="r" b="b"/>
            <a:pathLst>
              <a:path w="5788152" h="987552">
                <a:moveTo>
                  <a:pt x="5788152" y="36576"/>
                </a:moveTo>
                <a:lnTo>
                  <a:pt x="1709928" y="0"/>
                </a:lnTo>
                <a:cubicBezTo>
                  <a:pt x="1234440" y="0"/>
                  <a:pt x="768096" y="192024"/>
                  <a:pt x="438912" y="530352"/>
                </a:cubicBezTo>
                <a:lnTo>
                  <a:pt x="0" y="987552"/>
                </a:lnTo>
                <a:lnTo>
                  <a:pt x="374904" y="987552"/>
                </a:lnTo>
                <a:lnTo>
                  <a:pt x="630936" y="722376"/>
                </a:lnTo>
                <a:cubicBezTo>
                  <a:pt x="914400" y="429768"/>
                  <a:pt x="1307592" y="265176"/>
                  <a:pt x="1709928" y="265176"/>
                </a:cubicBezTo>
                <a:lnTo>
                  <a:pt x="5788152" y="265176"/>
                </a:lnTo>
                <a:lnTo>
                  <a:pt x="5788152" y="36576"/>
                </a:lnTo>
              </a:path>
            </a:pathLst>
          </a:custGeom>
          <a:gradFill>
            <a:gsLst>
              <a:gs pos="0">
                <a:schemeClr val="accent1">
                  <a:alpha val="14000"/>
                </a:schemeClr>
              </a:gs>
              <a:gs pos="100000">
                <a:schemeClr val="accent1">
                  <a:alpha val="0"/>
                </a:schemeClr>
              </a:gs>
            </a:gsLst>
            <a:lin ang="208191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696595" y="334645"/>
            <a:ext cx="4434205" cy="1081405"/>
          </a:xfrm>
        </p:spPr>
        <p:txBody>
          <a:bodyPr wrap="square" anchor="t">
            <a:normAutofit/>
          </a:bodyPr>
          <a:lstStyle>
            <a:lvl1pPr algn="l">
              <a:defRPr sz="50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g_#color-2047&amp;10018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88952" cy="6858000"/>
          </a:xfrm>
          <a:custGeom>
            <a:avLst/>
            <a:gdLst/>
            <a:ahLst/>
            <a:cxnLst/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0"/>
                </a:lnTo>
              </a:path>
            </a:pathLst>
          </a:custGeom>
          <a:solidFill>
            <a:schemeClr val="accent2"/>
          </a:solidFill>
        </p:spPr>
      </p:sp>
      <p:sp>
        <p:nvSpPr>
          <p:cNvPr id="9" name="Rectangle 2_#color_$accent2_1_$accent2_2-2047&amp;10710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5733288" cy="1719072"/>
          </a:xfrm>
          <a:custGeom>
            <a:avLst/>
            <a:gdLst/>
            <a:ahLst/>
            <a:cxnLst/>
            <a:rect l="l" t="t" r="r" b="b"/>
            <a:pathLst>
              <a:path w="5733288" h="1719072">
                <a:moveTo>
                  <a:pt x="5733288" y="0"/>
                </a:moveTo>
                <a:lnTo>
                  <a:pt x="4471416" y="1380744"/>
                </a:lnTo>
                <a:cubicBezTo>
                  <a:pt x="4279392" y="1591056"/>
                  <a:pt x="4005072" y="1719072"/>
                  <a:pt x="3721608" y="1719072"/>
                </a:cubicBezTo>
                <a:lnTo>
                  <a:pt x="0" y="1719072"/>
                </a:lnTo>
                <a:lnTo>
                  <a:pt x="0" y="0"/>
                </a:lnTo>
                <a:lnTo>
                  <a:pt x="5733288" y="0"/>
                </a:lnTo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  <a:alpha val="21000"/>
                </a:schemeClr>
              </a:gs>
              <a:gs pos="100000">
                <a:schemeClr val="accent6">
                  <a:alpha val="0"/>
                </a:schemeClr>
              </a:gs>
            </a:gsLst>
            <a:lin ang="10305797" scaled="0"/>
          </a:gradFill>
          <a:ln w="254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0" name="Rectangle 3 (Stroke)_#color_$accent2_1_$accent2_2-2047&amp;10713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6537960" cy="2221992"/>
          </a:xfrm>
          <a:custGeom>
            <a:avLst/>
            <a:gdLst/>
            <a:ahLst/>
            <a:cxnLst/>
            <a:rect l="l" t="t" r="r" b="b"/>
            <a:pathLst>
              <a:path w="6537960" h="2221992">
                <a:moveTo>
                  <a:pt x="6537960" y="0"/>
                </a:moveTo>
                <a:lnTo>
                  <a:pt x="4864608" y="1737360"/>
                </a:lnTo>
                <a:cubicBezTo>
                  <a:pt x="4562856" y="2048256"/>
                  <a:pt x="4151376" y="2221992"/>
                  <a:pt x="3721608" y="2221992"/>
                </a:cubicBezTo>
                <a:lnTo>
                  <a:pt x="0" y="2221992"/>
                </a:lnTo>
                <a:lnTo>
                  <a:pt x="0" y="1965960"/>
                </a:lnTo>
                <a:lnTo>
                  <a:pt x="3721608" y="1965960"/>
                </a:lnTo>
                <a:cubicBezTo>
                  <a:pt x="4078224" y="1965960"/>
                  <a:pt x="4425696" y="1819656"/>
                  <a:pt x="4672584" y="1563624"/>
                </a:cubicBezTo>
                <a:lnTo>
                  <a:pt x="6181344" y="0"/>
                </a:lnTo>
                <a:lnTo>
                  <a:pt x="6537960" y="0"/>
                </a:lnTo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  <a:alpha val="21000"/>
                </a:schemeClr>
              </a:gs>
              <a:gs pos="100000">
                <a:schemeClr val="accent6">
                  <a:alpha val="0"/>
                </a:schemeClr>
              </a:gs>
            </a:gsLst>
            <a:lin ang="10305797" scaled="0"/>
          </a:gradFill>
          <a:ln w="254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1" name="Rectangle 11 (Stroke)_#color_$accent2_1_$accent2_2-2047&amp;10716"/>
          <p:cNvSpPr/>
          <p:nvPr userDrawn="1">
            <p:custDataLst>
              <p:tags r:id="rId5"/>
            </p:custDataLst>
          </p:nvPr>
        </p:nvSpPr>
        <p:spPr>
          <a:xfrm>
            <a:off x="5983224" y="5285232"/>
            <a:ext cx="6208776" cy="1572768"/>
          </a:xfrm>
          <a:custGeom>
            <a:avLst/>
            <a:gdLst/>
            <a:ahLst/>
            <a:cxnLst/>
            <a:rect l="l" t="t" r="r" b="b"/>
            <a:pathLst>
              <a:path w="6208776" h="1572768">
                <a:moveTo>
                  <a:pt x="6208776" y="36576"/>
                </a:moveTo>
                <a:lnTo>
                  <a:pt x="2267712" y="0"/>
                </a:lnTo>
                <a:cubicBezTo>
                  <a:pt x="1792224" y="0"/>
                  <a:pt x="1335024" y="192024"/>
                  <a:pt x="996696" y="530352"/>
                </a:cubicBezTo>
                <a:lnTo>
                  <a:pt x="0" y="1572768"/>
                </a:lnTo>
                <a:lnTo>
                  <a:pt x="374904" y="1572768"/>
                </a:lnTo>
                <a:lnTo>
                  <a:pt x="1188720" y="722376"/>
                </a:lnTo>
                <a:cubicBezTo>
                  <a:pt x="1472184" y="429768"/>
                  <a:pt x="1865376" y="265176"/>
                  <a:pt x="2267712" y="265176"/>
                </a:cubicBezTo>
                <a:lnTo>
                  <a:pt x="6208776" y="265176"/>
                </a:lnTo>
                <a:lnTo>
                  <a:pt x="6208776" y="36576"/>
                </a:lnTo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  <a:alpha val="30000"/>
                </a:schemeClr>
              </a:gs>
              <a:gs pos="100000">
                <a:schemeClr val="accent6">
                  <a:alpha val="0"/>
                </a:schemeClr>
              </a:gs>
            </a:gsLst>
            <a:lin ang="10305797" scaled="0"/>
          </a:gradFill>
          <a:ln w="254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7_#color-2047&amp;10025"/>
          <p:cNvSpPr/>
          <p:nvPr userDrawn="1">
            <p:custDataLst>
              <p:tags r:id="rId6"/>
            </p:custDataLst>
          </p:nvPr>
        </p:nvSpPr>
        <p:spPr>
          <a:xfrm>
            <a:off x="1179576" y="859536"/>
            <a:ext cx="9838944" cy="5148072"/>
          </a:xfrm>
          <a:custGeom>
            <a:avLst/>
            <a:gdLst/>
            <a:ahLst/>
            <a:cxnLst/>
            <a:rect l="l" t="t" r="r" b="b"/>
            <a:pathLst>
              <a:path w="9838944" h="5148072">
                <a:moveTo>
                  <a:pt x="0" y="347472"/>
                </a:moveTo>
                <a:cubicBezTo>
                  <a:pt x="0" y="155448"/>
                  <a:pt x="155448" y="0"/>
                  <a:pt x="347472" y="0"/>
                </a:cubicBezTo>
                <a:lnTo>
                  <a:pt x="9491472" y="0"/>
                </a:lnTo>
                <a:cubicBezTo>
                  <a:pt x="9683496" y="0"/>
                  <a:pt x="9838944" y="155448"/>
                  <a:pt x="9838944" y="347472"/>
                </a:cubicBezTo>
                <a:lnTo>
                  <a:pt x="9838944" y="4791456"/>
                </a:lnTo>
                <a:cubicBezTo>
                  <a:pt x="9838944" y="4983480"/>
                  <a:pt x="9683496" y="5148072"/>
                  <a:pt x="9491472" y="5148072"/>
                </a:cubicBezTo>
                <a:lnTo>
                  <a:pt x="347472" y="5148072"/>
                </a:lnTo>
                <a:cubicBezTo>
                  <a:pt x="155448" y="5148072"/>
                  <a:pt x="0" y="4983480"/>
                  <a:pt x="0" y="4791456"/>
                </a:cubicBezTo>
                <a:lnTo>
                  <a:pt x="0" y="347472"/>
                </a:lnTo>
              </a:path>
            </a:pathLst>
          </a:custGeom>
          <a:solidFill>
            <a:schemeClr val="bg1"/>
          </a:solidFill>
        </p:spPr>
      </p:sp>
      <p:sp>
        <p:nvSpPr>
          <p:cNvPr id="14" name="Rectangle 1_#color_$accent1_$accent1-2047&amp;10722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3666744" cy="1719072"/>
          </a:xfrm>
          <a:custGeom>
            <a:avLst/>
            <a:gdLst/>
            <a:ahLst/>
            <a:cxnLst/>
            <a:rect l="l" t="t" r="r" b="b"/>
            <a:pathLst>
              <a:path w="3666744" h="1719072">
                <a:moveTo>
                  <a:pt x="3666744" y="0"/>
                </a:moveTo>
                <a:lnTo>
                  <a:pt x="2386584" y="1389888"/>
                </a:lnTo>
                <a:cubicBezTo>
                  <a:pt x="2194560" y="1600200"/>
                  <a:pt x="1920240" y="1719072"/>
                  <a:pt x="1636776" y="1719072"/>
                </a:cubicBezTo>
                <a:lnTo>
                  <a:pt x="0" y="1719072"/>
                </a:lnTo>
                <a:lnTo>
                  <a:pt x="0" y="0"/>
                </a:lnTo>
                <a:lnTo>
                  <a:pt x="3666744" y="0"/>
                </a:lnTo>
              </a:path>
            </a:pathLst>
          </a:cu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10446898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5" name="Rectangle 10_#color_$accent2_1_$accent2_2-2047&amp;10725"/>
          <p:cNvSpPr/>
          <p:nvPr userDrawn="1">
            <p:custDataLst>
              <p:tags r:id="rId8"/>
            </p:custDataLst>
          </p:nvPr>
        </p:nvSpPr>
        <p:spPr>
          <a:xfrm>
            <a:off x="9171432" y="5815584"/>
            <a:ext cx="3017520" cy="1042416"/>
          </a:xfrm>
          <a:custGeom>
            <a:avLst/>
            <a:gdLst/>
            <a:ahLst/>
            <a:cxnLst/>
            <a:rect l="l" t="t" r="r" b="b"/>
            <a:pathLst>
              <a:path w="3017520" h="1042416">
                <a:moveTo>
                  <a:pt x="3017520" y="36576"/>
                </a:moveTo>
                <a:lnTo>
                  <a:pt x="3017520" y="1042416"/>
                </a:lnTo>
                <a:lnTo>
                  <a:pt x="0" y="1042416"/>
                </a:lnTo>
                <a:lnTo>
                  <a:pt x="585216" y="411480"/>
                </a:lnTo>
                <a:cubicBezTo>
                  <a:pt x="822960" y="146304"/>
                  <a:pt x="1161288" y="0"/>
                  <a:pt x="1517904" y="0"/>
                </a:cubicBezTo>
                <a:lnTo>
                  <a:pt x="3017520" y="36576"/>
                </a:lnTo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  <a:alpha val="30000"/>
                </a:schemeClr>
              </a:gs>
              <a:gs pos="100000">
                <a:schemeClr val="accent6">
                  <a:alpha val="0"/>
                </a:schemeClr>
              </a:gs>
            </a:gsLst>
            <a:lin ang="10305797" scaled="0"/>
          </a:gradFill>
          <a:ln w="25400"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2"/>
            </p:custDataLst>
          </p:nvPr>
        </p:nvSpPr>
        <p:spPr>
          <a:xfrm>
            <a:off x="1526400" y="3333640"/>
            <a:ext cx="9144000" cy="2639424"/>
          </a:xfrm>
        </p:spPr>
        <p:txBody>
          <a:bodyPr wrap="square" anchor="t">
            <a:normAutofit/>
          </a:bodyPr>
          <a:lstStyle>
            <a:lvl1pPr algn="ctr"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3"/>
            </p:custDataLst>
          </p:nvPr>
        </p:nvSpPr>
        <p:spPr>
          <a:xfrm>
            <a:off x="1524000" y="859536"/>
            <a:ext cx="9144000" cy="2190312"/>
          </a:xfrm>
        </p:spPr>
        <p:txBody>
          <a:bodyPr wrap="none" anchor="b">
            <a:normAutofit/>
          </a:bodyPr>
          <a:lstStyle>
            <a:lvl1pPr marL="0" indent="0" algn="ctr">
              <a:buNone/>
              <a:defRPr sz="5800" b="1">
                <a:solidFill>
                  <a:schemeClr val="accent2"/>
                </a:solidFill>
                <a:latin typeface="+mn-lt"/>
                <a:sym typeface="+mn-ea"/>
              </a:defRPr>
            </a:lvl1pPr>
          </a:lstStyle>
          <a:p>
            <a:pPr lvl="0"/>
            <a:r>
              <a:rPr lang="en-US">
                <a:latin typeface="+mn-lt"/>
              </a:rPr>
              <a:t>Click to add text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wrap="square" lIns="0" tIns="0" rIns="0" bIns="0" rtlCol="0" anchor="ctr">
            <a:normAutofit/>
          </a:bodyPr>
          <a:lstStyle>
            <a:lvl1pPr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wrap="square" lIns="0" tIns="0" rIns="0" bIns="0" rtlCol="0" anchor="ctr">
            <a:normAutofit/>
          </a:bodyPr>
          <a:lstStyle>
            <a:lvl1pPr>
              <a:defRPr lang="en-US" dirty="0">
                <a:latin typeface="+mj-lt"/>
                <a:sym typeface="+mj-ea"/>
              </a:defRPr>
            </a:lvl1pPr>
          </a:lstStyle>
          <a:p>
            <a:pPr lvl="0"/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  <a:sym typeface="+mn-ea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  <a:sym typeface="+mn-ea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ea"/>
              </a:defRPr>
            </a:lvl1pPr>
            <a:lvl2pPr>
              <a:defRPr>
                <a:latin typeface="+mn-lt"/>
                <a:sym typeface="+mn-ea"/>
              </a:defRPr>
            </a:lvl2pPr>
            <a:lvl3pPr>
              <a:defRPr>
                <a:latin typeface="+mn-lt"/>
                <a:sym typeface="+mn-ea"/>
              </a:defRPr>
            </a:lvl3pPr>
            <a:lvl4pPr>
              <a:defRPr>
                <a:latin typeface="+mn-lt"/>
                <a:sym typeface="+mn-ea"/>
              </a:defRPr>
            </a:lvl4pPr>
            <a:lvl5pPr>
              <a:defRPr>
                <a:latin typeface="+mn-lt"/>
                <a:sym typeface="+mn-ea"/>
              </a:defRPr>
            </a:lvl5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wrap="square">
            <a:normAutofit/>
          </a:bodyPr>
          <a:lstStyle>
            <a:lvl1pPr>
              <a:defRPr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1">
                <a:latin typeface="+mj-lt"/>
                <a:sym typeface="+mn-ea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>
                <a:latin typeface="+mj-lt"/>
              </a:rPr>
              <a:t>Click to add text</a:t>
            </a:r>
            <a:endParaRPr 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g_#color-2047&amp;1042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88952" cy="6858000"/>
          </a:xfrm>
          <a:custGeom>
            <a:avLst/>
            <a:gdLst/>
            <a:ahLst/>
            <a:cxnLst/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0"/>
                </a:lnTo>
              </a:path>
            </a:pathLst>
          </a:custGeom>
          <a:solidFill>
            <a:schemeClr val="accent2"/>
          </a:solidFill>
        </p:spPr>
      </p:sp>
      <p:sp>
        <p:nvSpPr>
          <p:cNvPr id="8" name="Rectangle 2_#color-2047&amp;10737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864608" cy="1179576"/>
          </a:xfrm>
          <a:custGeom>
            <a:avLst/>
            <a:gdLst/>
            <a:ahLst/>
            <a:cxnLst/>
            <a:rect l="l" t="t" r="r" b="b"/>
            <a:pathLst>
              <a:path w="4864608" h="1179576">
                <a:moveTo>
                  <a:pt x="4864608" y="0"/>
                </a:moveTo>
                <a:lnTo>
                  <a:pt x="4087368" y="850392"/>
                </a:lnTo>
                <a:cubicBezTo>
                  <a:pt x="3895344" y="1060704"/>
                  <a:pt x="3621024" y="1179576"/>
                  <a:pt x="3337560" y="1179576"/>
                </a:cubicBezTo>
                <a:lnTo>
                  <a:pt x="0" y="1179576"/>
                </a:lnTo>
                <a:lnTo>
                  <a:pt x="0" y="0"/>
                </a:lnTo>
                <a:lnTo>
                  <a:pt x="4864608" y="0"/>
                </a:lnTo>
              </a:path>
            </a:pathLst>
          </a:custGeom>
          <a:solidFill>
            <a:schemeClr val="lt1">
              <a:alpha val="14000"/>
            </a:schemeClr>
          </a:solidFill>
        </p:spPr>
      </p:sp>
      <p:sp>
        <p:nvSpPr>
          <p:cNvPr id="9" name="Rectangle 1_#color_$accent1_$accent1-2047&amp;10740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2788920" cy="1179576"/>
          </a:xfrm>
          <a:custGeom>
            <a:avLst/>
            <a:gdLst/>
            <a:ahLst/>
            <a:cxnLst/>
            <a:rect l="l" t="t" r="r" b="b"/>
            <a:pathLst>
              <a:path w="2788920" h="1179576">
                <a:moveTo>
                  <a:pt x="2788920" y="0"/>
                </a:moveTo>
                <a:lnTo>
                  <a:pt x="2002536" y="850392"/>
                </a:lnTo>
                <a:cubicBezTo>
                  <a:pt x="1810512" y="1060704"/>
                  <a:pt x="1536192" y="1179576"/>
                  <a:pt x="1252728" y="1179576"/>
                </a:cubicBezTo>
                <a:lnTo>
                  <a:pt x="0" y="1179576"/>
                </a:lnTo>
                <a:lnTo>
                  <a:pt x="0" y="0"/>
                </a:lnTo>
                <a:lnTo>
                  <a:pt x="2788920" y="0"/>
                </a:lnTo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alpha val="0"/>
                </a:schemeClr>
              </a:gs>
            </a:gsLst>
            <a:lin ang="10446898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1" name="Rectangle 3_#color_$lt1_$lt1-2047&amp;10743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5641848" cy="1691640"/>
          </a:xfrm>
          <a:custGeom>
            <a:avLst/>
            <a:gdLst/>
            <a:ahLst/>
            <a:cxnLst/>
            <a:rect l="l" t="t" r="r" b="b"/>
            <a:pathLst>
              <a:path w="5641848" h="1691640">
                <a:moveTo>
                  <a:pt x="5641848" y="0"/>
                </a:moveTo>
                <a:lnTo>
                  <a:pt x="4480560" y="1207008"/>
                </a:lnTo>
                <a:cubicBezTo>
                  <a:pt x="4187952" y="1517904"/>
                  <a:pt x="3776472" y="1691640"/>
                  <a:pt x="3346704" y="1691640"/>
                </a:cubicBezTo>
                <a:lnTo>
                  <a:pt x="0" y="1691640"/>
                </a:lnTo>
                <a:lnTo>
                  <a:pt x="0" y="1435608"/>
                </a:lnTo>
                <a:lnTo>
                  <a:pt x="3346704" y="1435608"/>
                </a:lnTo>
                <a:cubicBezTo>
                  <a:pt x="3703320" y="1435608"/>
                  <a:pt x="4050792" y="1289304"/>
                  <a:pt x="4297680" y="1033272"/>
                </a:cubicBezTo>
                <a:lnTo>
                  <a:pt x="5285232" y="0"/>
                </a:lnTo>
                <a:lnTo>
                  <a:pt x="5641848" y="0"/>
                </a:lnTo>
              </a:path>
            </a:pathLst>
          </a:custGeom>
          <a:gradFill>
            <a:gsLst>
              <a:gs pos="0">
                <a:schemeClr val="lt1">
                  <a:alpha val="20000"/>
                </a:schemeClr>
              </a:gs>
              <a:gs pos="100000">
                <a:schemeClr val="lt1">
                  <a:alpha val="20000"/>
                </a:schemeClr>
              </a:gs>
            </a:gsLst>
            <a:lin ang="107880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4 (Stroke)_#color_$lt1_$lt1-2047&amp;10746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3547872" cy="3840480"/>
          </a:xfrm>
          <a:custGeom>
            <a:avLst/>
            <a:gdLst/>
            <a:ahLst/>
            <a:cxnLst/>
            <a:rect l="l" t="t" r="r" b="b"/>
            <a:pathLst>
              <a:path w="3547872" h="3840480">
                <a:moveTo>
                  <a:pt x="3547872" y="0"/>
                </a:moveTo>
                <a:lnTo>
                  <a:pt x="0" y="3840480"/>
                </a:lnTo>
                <a:lnTo>
                  <a:pt x="0" y="1435608"/>
                </a:lnTo>
                <a:lnTo>
                  <a:pt x="1216152" y="1435608"/>
                </a:lnTo>
                <a:cubicBezTo>
                  <a:pt x="1581912" y="1435608"/>
                  <a:pt x="1920240" y="1289304"/>
                  <a:pt x="2176272" y="1033272"/>
                </a:cubicBezTo>
                <a:lnTo>
                  <a:pt x="3163824" y="0"/>
                </a:lnTo>
                <a:lnTo>
                  <a:pt x="3547872" y="0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40000"/>
                </a:schemeClr>
              </a:gs>
            </a:gsLst>
            <a:lin ang="20171107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14 (Stroke)_#color_$lt1_$lt1-2047&amp;10749"/>
          <p:cNvSpPr/>
          <p:nvPr userDrawn="1">
            <p:custDataLst>
              <p:tags r:id="rId7"/>
            </p:custDataLst>
          </p:nvPr>
        </p:nvSpPr>
        <p:spPr>
          <a:xfrm>
            <a:off x="8049768" y="0"/>
            <a:ext cx="4142232" cy="3502152"/>
          </a:xfrm>
          <a:custGeom>
            <a:avLst/>
            <a:gdLst/>
            <a:ahLst/>
            <a:cxnLst/>
            <a:rect l="l" t="t" r="r" b="b"/>
            <a:pathLst>
              <a:path w="4142232" h="3502152">
                <a:moveTo>
                  <a:pt x="4142232" y="3502152"/>
                </a:moveTo>
                <a:lnTo>
                  <a:pt x="0" y="3502152"/>
                </a:lnTo>
                <a:lnTo>
                  <a:pt x="3246120" y="0"/>
                </a:lnTo>
                <a:lnTo>
                  <a:pt x="4142232" y="0"/>
                </a:lnTo>
                <a:lnTo>
                  <a:pt x="4142232" y="1280160"/>
                </a:lnTo>
                <a:lnTo>
                  <a:pt x="3063240" y="1280160"/>
                </a:lnTo>
                <a:cubicBezTo>
                  <a:pt x="2697480" y="1280160"/>
                  <a:pt x="2359152" y="1426464"/>
                  <a:pt x="2112264" y="1691640"/>
                </a:cubicBezTo>
                <a:lnTo>
                  <a:pt x="594360" y="3255264"/>
                </a:lnTo>
                <a:lnTo>
                  <a:pt x="4142232" y="3255264"/>
                </a:lnTo>
                <a:lnTo>
                  <a:pt x="4142232" y="3502152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8000"/>
                </a:schemeClr>
              </a:gs>
            </a:gsLst>
            <a:lin ang="54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5" name="Line 4 (Stroke)_#color_$lt1_$lt1-2047&amp;10752"/>
          <p:cNvSpPr/>
          <p:nvPr userDrawn="1">
            <p:custDataLst>
              <p:tags r:id="rId8"/>
            </p:custDataLst>
          </p:nvPr>
        </p:nvSpPr>
        <p:spPr>
          <a:xfrm>
            <a:off x="8119872" y="0"/>
            <a:ext cx="2770632" cy="2706624"/>
          </a:xfrm>
          <a:custGeom>
            <a:avLst/>
            <a:gdLst/>
            <a:ahLst/>
            <a:cxnLst/>
            <a:rect l="l" t="t" r="r" b="b"/>
            <a:pathLst>
              <a:path w="2770632" h="2706624">
                <a:moveTo>
                  <a:pt x="2770632" y="0"/>
                </a:moveTo>
                <a:lnTo>
                  <a:pt x="219456" y="2706624"/>
                </a:lnTo>
                <a:lnTo>
                  <a:pt x="0" y="2505456"/>
                </a:lnTo>
                <a:lnTo>
                  <a:pt x="2350008" y="0"/>
                </a:lnTo>
                <a:lnTo>
                  <a:pt x="2770632" y="0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8000"/>
                </a:schemeClr>
              </a:gs>
            </a:gsLst>
            <a:lin ang="21599939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6" name="Rectangle 14 (Stroke)_#color_$lt1_$lt1-2047&amp;10755"/>
          <p:cNvSpPr/>
          <p:nvPr userDrawn="1">
            <p:custDataLst>
              <p:tags r:id="rId9"/>
            </p:custDataLst>
          </p:nvPr>
        </p:nvSpPr>
        <p:spPr>
          <a:xfrm>
            <a:off x="0" y="3502152"/>
            <a:ext cx="3831336" cy="3355848"/>
          </a:xfrm>
          <a:custGeom>
            <a:avLst/>
            <a:gdLst/>
            <a:ahLst/>
            <a:cxnLst/>
            <a:rect l="l" t="t" r="r" b="b"/>
            <a:pathLst>
              <a:path w="3831336" h="3355848">
                <a:moveTo>
                  <a:pt x="731520" y="3355848"/>
                </a:moveTo>
                <a:lnTo>
                  <a:pt x="3831336" y="36576"/>
                </a:lnTo>
                <a:lnTo>
                  <a:pt x="0" y="0"/>
                </a:lnTo>
                <a:lnTo>
                  <a:pt x="0" y="256032"/>
                </a:lnTo>
                <a:lnTo>
                  <a:pt x="3236976" y="256032"/>
                </a:lnTo>
                <a:lnTo>
                  <a:pt x="1728216" y="1819656"/>
                </a:lnTo>
                <a:cubicBezTo>
                  <a:pt x="1481328" y="2075688"/>
                  <a:pt x="1133856" y="2221992"/>
                  <a:pt x="777240" y="2221992"/>
                </a:cubicBezTo>
                <a:lnTo>
                  <a:pt x="0" y="2221992"/>
                </a:lnTo>
                <a:lnTo>
                  <a:pt x="0" y="3355848"/>
                </a:lnTo>
                <a:lnTo>
                  <a:pt x="731520" y="3355848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8000"/>
                </a:schemeClr>
              </a:gs>
            </a:gsLst>
            <a:lin ang="54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7" name="Line 5 (Stroke)_#color_$lt1_$lt1-2047&amp;10758"/>
          <p:cNvSpPr/>
          <p:nvPr userDrawn="1">
            <p:custDataLst>
              <p:tags r:id="rId10"/>
            </p:custDataLst>
          </p:nvPr>
        </p:nvSpPr>
        <p:spPr>
          <a:xfrm>
            <a:off x="1152144" y="4297680"/>
            <a:ext cx="2624328" cy="2560320"/>
          </a:xfrm>
          <a:custGeom>
            <a:avLst/>
            <a:gdLst/>
            <a:ahLst/>
            <a:cxnLst/>
            <a:rect l="l" t="t" r="r" b="b"/>
            <a:pathLst>
              <a:path w="2624328" h="2560320">
                <a:moveTo>
                  <a:pt x="420624" y="2560320"/>
                </a:moveTo>
                <a:lnTo>
                  <a:pt x="0" y="2560320"/>
                </a:lnTo>
                <a:lnTo>
                  <a:pt x="2404872" y="0"/>
                </a:lnTo>
                <a:lnTo>
                  <a:pt x="2624328" y="210312"/>
                </a:lnTo>
                <a:lnTo>
                  <a:pt x="420624" y="2560320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8000"/>
                </a:schemeClr>
              </a:gs>
            </a:gsLst>
            <a:lin ang="21599939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9" name="Rectangle 9_#color_$lt1_$lt1-2047&amp;10761"/>
          <p:cNvSpPr/>
          <p:nvPr userDrawn="1">
            <p:custDataLst>
              <p:tags r:id="rId11"/>
            </p:custDataLst>
          </p:nvPr>
        </p:nvSpPr>
        <p:spPr>
          <a:xfrm>
            <a:off x="6181344" y="5660136"/>
            <a:ext cx="3639312" cy="1197864"/>
          </a:xfrm>
          <a:custGeom>
            <a:avLst/>
            <a:gdLst/>
            <a:ahLst/>
            <a:cxnLst/>
            <a:rect l="l" t="t" r="r" b="b"/>
            <a:pathLst>
              <a:path w="3639312" h="1197864">
                <a:moveTo>
                  <a:pt x="3639312" y="1197864"/>
                </a:moveTo>
                <a:lnTo>
                  <a:pt x="0" y="1197864"/>
                </a:lnTo>
                <a:lnTo>
                  <a:pt x="722376" y="402336"/>
                </a:lnTo>
                <a:cubicBezTo>
                  <a:pt x="960120" y="146304"/>
                  <a:pt x="1298448" y="0"/>
                  <a:pt x="1655064" y="0"/>
                </a:cubicBezTo>
                <a:lnTo>
                  <a:pt x="3639312" y="0"/>
                </a:lnTo>
                <a:lnTo>
                  <a:pt x="3639312" y="1197864"/>
                </a:lnTo>
              </a:path>
            </a:pathLst>
          </a:custGeom>
          <a:gradFill>
            <a:gsLst>
              <a:gs pos="0">
                <a:schemeClr val="lt1">
                  <a:alpha val="21000"/>
                </a:schemeClr>
              </a:gs>
              <a:gs pos="100000">
                <a:schemeClr val="lt1">
                  <a:alpha val="0"/>
                </a:schemeClr>
              </a:gs>
            </a:gsLst>
            <a:lin ang="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1" name="Rectangle 10_#color_$lt1_$lt1-2047&amp;10764"/>
          <p:cNvSpPr/>
          <p:nvPr userDrawn="1">
            <p:custDataLst>
              <p:tags r:id="rId12"/>
            </p:custDataLst>
          </p:nvPr>
        </p:nvSpPr>
        <p:spPr>
          <a:xfrm>
            <a:off x="8644128" y="5650992"/>
            <a:ext cx="3547872" cy="1207008"/>
          </a:xfrm>
          <a:custGeom>
            <a:avLst/>
            <a:gdLst/>
            <a:ahLst/>
            <a:cxnLst/>
            <a:rect l="l" t="t" r="r" b="b"/>
            <a:pathLst>
              <a:path w="3547872" h="1207008">
                <a:moveTo>
                  <a:pt x="3547872" y="0"/>
                </a:moveTo>
                <a:lnTo>
                  <a:pt x="3547872" y="1207008"/>
                </a:lnTo>
                <a:lnTo>
                  <a:pt x="0" y="1207008"/>
                </a:lnTo>
                <a:lnTo>
                  <a:pt x="722376" y="420624"/>
                </a:lnTo>
                <a:cubicBezTo>
                  <a:pt x="969264" y="155448"/>
                  <a:pt x="1307592" y="0"/>
                  <a:pt x="1664208" y="0"/>
                </a:cubicBezTo>
                <a:lnTo>
                  <a:pt x="3547872" y="0"/>
                </a:lnTo>
              </a:path>
            </a:pathLst>
          </a:custGeom>
          <a:gradFill>
            <a:gsLst>
              <a:gs pos="0">
                <a:schemeClr val="lt1">
                  <a:alpha val="31000"/>
                </a:schemeClr>
              </a:gs>
              <a:gs pos="100000">
                <a:schemeClr val="lt1">
                  <a:alpha val="0"/>
                </a:schemeClr>
              </a:gs>
            </a:gsLst>
            <a:lin ang="10019164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2" name="Rectangle 11_#color_$lt1_$lt1-2047&amp;10767"/>
          <p:cNvSpPr/>
          <p:nvPr userDrawn="1">
            <p:custDataLst>
              <p:tags r:id="rId13"/>
            </p:custDataLst>
          </p:nvPr>
        </p:nvSpPr>
        <p:spPr>
          <a:xfrm>
            <a:off x="5458968" y="5129784"/>
            <a:ext cx="6729984" cy="1728216"/>
          </a:xfrm>
          <a:custGeom>
            <a:avLst/>
            <a:gdLst/>
            <a:ahLst/>
            <a:cxnLst/>
            <a:rect l="l" t="t" r="r" b="b"/>
            <a:pathLst>
              <a:path w="6729984" h="1728216">
                <a:moveTo>
                  <a:pt x="6729984" y="36576"/>
                </a:moveTo>
                <a:lnTo>
                  <a:pt x="2414016" y="0"/>
                </a:lnTo>
                <a:cubicBezTo>
                  <a:pt x="1938528" y="0"/>
                  <a:pt x="1481328" y="192024"/>
                  <a:pt x="1143000" y="530352"/>
                </a:cubicBezTo>
                <a:lnTo>
                  <a:pt x="0" y="1728216"/>
                </a:lnTo>
                <a:lnTo>
                  <a:pt x="365760" y="1728216"/>
                </a:lnTo>
                <a:lnTo>
                  <a:pt x="1335024" y="722376"/>
                </a:lnTo>
                <a:cubicBezTo>
                  <a:pt x="1618488" y="429768"/>
                  <a:pt x="2011680" y="265176"/>
                  <a:pt x="2414016" y="265176"/>
                </a:cubicBezTo>
                <a:lnTo>
                  <a:pt x="6729984" y="265176"/>
                </a:lnTo>
                <a:lnTo>
                  <a:pt x="6729984" y="36576"/>
                </a:lnTo>
              </a:path>
            </a:pathLst>
          </a:custGeom>
          <a:gradFill>
            <a:gsLst>
              <a:gs pos="0">
                <a:schemeClr val="lt1">
                  <a:alpha val="0"/>
                </a:schemeClr>
              </a:gs>
              <a:gs pos="100000">
                <a:schemeClr val="lt1">
                  <a:alpha val="40000"/>
                </a:schemeClr>
              </a:gs>
            </a:gsLst>
            <a:lin ang="10800000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14"/>
            </p:custDataLst>
          </p:nvPr>
        </p:nvSpPr>
        <p:spPr>
          <a:xfrm>
            <a:off x="838200" y="504000"/>
            <a:ext cx="10515000" cy="3028200"/>
          </a:xfr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6000">
                <a:solidFill>
                  <a:schemeClr val="lt1">
                    <a:lumMod val="100000"/>
                  </a:schemeClr>
                </a:solidFill>
                <a:latin typeface="+mj-lt"/>
                <a:sym typeface="+mj-ea"/>
              </a:defRPr>
            </a:lvl1pPr>
          </a:lstStyle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1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latin typeface="+mn-lt"/>
                <a:sym typeface="+mn-lt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8"/>
            </p:custDataLst>
          </p:nvPr>
        </p:nvSpPr>
        <p:spPr>
          <a:xfrm>
            <a:off x="838798" y="3958094"/>
            <a:ext cx="10514402" cy="1620278"/>
          </a:xfrm>
        </p:spPr>
        <p:txBody>
          <a:bodyPr wrap="square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lt1">
                    <a:lumMod val="100000"/>
                  </a:schemeClr>
                </a:solidFill>
                <a:latin typeface="+mn-lt"/>
                <a:sym typeface="+mn-ea"/>
              </a:defRPr>
            </a:lvl1pPr>
          </a:lstStyle>
          <a:p>
            <a:pPr lvl="0"/>
            <a:r>
              <a:rPr lang="en-US">
                <a:latin typeface="+mn-lt"/>
              </a:rPr>
              <a:t>Click to add text</a:t>
            </a:r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 lIns="0" tIns="0" rIns="0" bIns="0"/>
          <a:lstStyle>
            <a:lvl1pPr algn="ctr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 lIns="0" tIns="0" rIns="0" bIns="0" anchor="b"/>
          <a:lstStyle>
            <a:lvl1pPr algn="l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2965"/>
            <a:ext cx="10800000" cy="705600"/>
          </a:xfrm>
        </p:spPr>
        <p:txBody>
          <a:bodyPr wrap="square">
            <a:normAutofit/>
          </a:bodyPr>
          <a:lstStyle>
            <a:lvl1pPr algn="ctr"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2965"/>
            <a:ext cx="10800000" cy="705600"/>
          </a:xfrm>
        </p:spPr>
        <p:txBody>
          <a:bodyPr wrap="square" lIns="0" tIns="0" rIns="0" bIns="0">
            <a:normAutofit/>
          </a:bodyPr>
          <a:lstStyle>
            <a:lvl1pPr algn="l" fontAlgn="base"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20" Type="http://schemas.openxmlformats.org/officeDocument/2006/relationships/tags" Target="../tags/tag101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00.xml"/><Relationship Id="rId18" Type="http://schemas.openxmlformats.org/officeDocument/2006/relationships/tags" Target="../tags/tag99.xml"/><Relationship Id="rId17" Type="http://schemas.openxmlformats.org/officeDocument/2006/relationships/tags" Target="../tags/tag98.xml"/><Relationship Id="rId16" Type="http://schemas.openxmlformats.org/officeDocument/2006/relationships/tags" Target="../tags/tag97.xml"/><Relationship Id="rId15" Type="http://schemas.openxmlformats.org/officeDocument/2006/relationships/tags" Target="../tags/tag96.xml"/><Relationship Id="rId14" Type="http://schemas.openxmlformats.org/officeDocument/2006/relationships/tags" Target="../tags/tag95.xml"/><Relationship Id="rId13" Type="http://schemas.openxmlformats.org/officeDocument/2006/relationships/tags" Target="../tags/tag94.xml"/><Relationship Id="rId12" Type="http://schemas.openxmlformats.org/officeDocument/2006/relationships/tags" Target="../tags/tag9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1" Type="http://schemas.openxmlformats.org/officeDocument/2006/relationships/theme" Target="../theme/theme3.xml"/><Relationship Id="rId10" Type="http://schemas.openxmlformats.org/officeDocument/2006/relationships/tags" Target="../tags/tag114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tags" Target="../tags/tag126.xml"/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1" Type="http://schemas.openxmlformats.org/officeDocument/2006/relationships/theme" Target="../theme/theme4.xml"/><Relationship Id="rId10" Type="http://schemas.openxmlformats.org/officeDocument/2006/relationships/tags" Target="../tags/tag127.xml"/><Relationship Id="rId1" Type="http://schemas.openxmlformats.org/officeDocument/2006/relationships/slideLayout" Target="../slideLayouts/slideLayout2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tags" Target="../tags/tag139.xml"/><Relationship Id="rId8" Type="http://schemas.openxmlformats.org/officeDocument/2006/relationships/tags" Target="../tags/tag138.xml"/><Relationship Id="rId7" Type="http://schemas.openxmlformats.org/officeDocument/2006/relationships/tags" Target="../tags/tag137.xml"/><Relationship Id="rId6" Type="http://schemas.openxmlformats.org/officeDocument/2006/relationships/tags" Target="../tags/tag136.xml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1" Type="http://schemas.openxmlformats.org/officeDocument/2006/relationships/theme" Target="../theme/theme5.xml"/><Relationship Id="rId10" Type="http://schemas.openxmlformats.org/officeDocument/2006/relationships/tags" Target="../tags/tag140.xml"/><Relationship Id="rId1" Type="http://schemas.openxmlformats.org/officeDocument/2006/relationships/slideLayout" Target="../slideLayouts/slideLayout2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tags" Target="../tags/tag152.xml"/><Relationship Id="rId8" Type="http://schemas.openxmlformats.org/officeDocument/2006/relationships/tags" Target="../tags/tag151.xml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1" Type="http://schemas.openxmlformats.org/officeDocument/2006/relationships/theme" Target="../theme/theme6.xml"/><Relationship Id="rId10" Type="http://schemas.openxmlformats.org/officeDocument/2006/relationships/tags" Target="../tags/tag153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7659A08F-AC57-4743-9FD5-EDFBC2BAA6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Inter" panose="02000503000000020004" charset="0"/>
                <a:ea typeface="Inter" panose="02000503000000020004" charset="0"/>
                <a:cs typeface="Inter" panose="02000503000000020004" charset="0"/>
              </a:defRPr>
            </a:lvl1pPr>
          </a:lstStyle>
          <a:p>
            <a:fld id="{88AE56EF-D5F5-4467-A8AE-5EBD2273900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Inter" panose="02000503000000020004" charset="0"/>
          <a:ea typeface="Inter" panose="02000503000000020004" charset="0"/>
          <a:cs typeface="Inter" panose="020005030000000200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_#color_$accent1_$accent1-2047&amp;10728"/>
          <p:cNvSpPr/>
          <p:nvPr userDrawn="1">
            <p:custDataLst>
              <p:tags r:id="rId12"/>
            </p:custDataLst>
          </p:nvPr>
        </p:nvSpPr>
        <p:spPr>
          <a:xfrm>
            <a:off x="7390765" y="6015355"/>
            <a:ext cx="2962275" cy="842645"/>
          </a:xfrm>
          <a:custGeom>
            <a:avLst/>
            <a:gdLst/>
            <a:ahLst/>
            <a:cxnLst/>
            <a:rect l="l" t="t" r="r" b="b"/>
            <a:pathLst>
              <a:path w="3438144" h="978408">
                <a:moveTo>
                  <a:pt x="3438144" y="978408"/>
                </a:moveTo>
                <a:lnTo>
                  <a:pt x="0" y="978408"/>
                </a:lnTo>
                <a:lnTo>
                  <a:pt x="521208" y="402336"/>
                </a:lnTo>
                <a:cubicBezTo>
                  <a:pt x="758952" y="146304"/>
                  <a:pt x="1106424" y="0"/>
                  <a:pt x="1463040" y="0"/>
                </a:cubicBezTo>
                <a:lnTo>
                  <a:pt x="3438144" y="0"/>
                </a:lnTo>
                <a:lnTo>
                  <a:pt x="3438144" y="978408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10817101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0_#color_$accent1_$accent1-2047&amp;10731"/>
          <p:cNvSpPr/>
          <p:nvPr userDrawn="1">
            <p:custDataLst>
              <p:tags r:id="rId13"/>
            </p:custDataLst>
          </p:nvPr>
        </p:nvSpPr>
        <p:spPr>
          <a:xfrm>
            <a:off x="9528810" y="6015355"/>
            <a:ext cx="2663190" cy="842645"/>
          </a:xfrm>
          <a:custGeom>
            <a:avLst/>
            <a:gdLst/>
            <a:ahLst/>
            <a:cxnLst/>
            <a:rect l="l" t="t" r="r" b="b"/>
            <a:pathLst>
              <a:path w="3090672" h="978408">
                <a:moveTo>
                  <a:pt x="3090672" y="36576"/>
                </a:moveTo>
                <a:lnTo>
                  <a:pt x="3090672" y="978408"/>
                </a:lnTo>
                <a:lnTo>
                  <a:pt x="0" y="978408"/>
                </a:lnTo>
                <a:lnTo>
                  <a:pt x="530352" y="411480"/>
                </a:lnTo>
                <a:cubicBezTo>
                  <a:pt x="768096" y="146304"/>
                  <a:pt x="1106424" y="0"/>
                  <a:pt x="1463040" y="0"/>
                </a:cubicBezTo>
                <a:lnTo>
                  <a:pt x="3090672" y="36576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21588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11_#color_$accent1_$accent1-2047&amp;10734"/>
          <p:cNvSpPr/>
          <p:nvPr userDrawn="1">
            <p:custDataLst>
              <p:tags r:id="rId14"/>
            </p:custDataLst>
          </p:nvPr>
        </p:nvSpPr>
        <p:spPr>
          <a:xfrm>
            <a:off x="6776085" y="5558155"/>
            <a:ext cx="5412740" cy="1299845"/>
          </a:xfrm>
          <a:custGeom>
            <a:avLst/>
            <a:gdLst/>
            <a:ahLst/>
            <a:cxnLst/>
            <a:rect l="l" t="t" r="r" b="b"/>
            <a:pathLst>
              <a:path w="6281928" h="1508760">
                <a:moveTo>
                  <a:pt x="6281928" y="36576"/>
                </a:moveTo>
                <a:lnTo>
                  <a:pt x="2203704" y="0"/>
                </a:lnTo>
                <a:cubicBezTo>
                  <a:pt x="1728216" y="0"/>
                  <a:pt x="1271016" y="192024"/>
                  <a:pt x="941832" y="530352"/>
                </a:cubicBezTo>
                <a:lnTo>
                  <a:pt x="0" y="1508760"/>
                </a:lnTo>
                <a:lnTo>
                  <a:pt x="374904" y="1508760"/>
                </a:lnTo>
                <a:lnTo>
                  <a:pt x="1124712" y="722376"/>
                </a:lnTo>
                <a:cubicBezTo>
                  <a:pt x="1408176" y="429768"/>
                  <a:pt x="1801368" y="265176"/>
                  <a:pt x="2203704" y="265176"/>
                </a:cubicBezTo>
                <a:lnTo>
                  <a:pt x="6281928" y="265176"/>
                </a:lnTo>
                <a:lnTo>
                  <a:pt x="6281928" y="36576"/>
                </a:lnTo>
              </a:path>
            </a:pathLst>
          </a:custGeom>
          <a:gradFill>
            <a:gsLst>
              <a:gs pos="0">
                <a:schemeClr val="accent1">
                  <a:alpha val="4000"/>
                </a:schemeClr>
              </a:gs>
              <a:gs pos="100000">
                <a:schemeClr val="accent1">
                  <a:alpha val="0"/>
                </a:schemeClr>
              </a:gs>
            </a:gsLst>
            <a:lin ang="208191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_#color_$accent1_$accent1-2047&amp;10728"/>
          <p:cNvSpPr/>
          <p:nvPr userDrawn="1">
            <p:custDataLst>
              <p:tags r:id="rId2"/>
            </p:custDataLst>
          </p:nvPr>
        </p:nvSpPr>
        <p:spPr>
          <a:xfrm>
            <a:off x="7390765" y="6015355"/>
            <a:ext cx="2962275" cy="842645"/>
          </a:xfrm>
          <a:custGeom>
            <a:avLst/>
            <a:gdLst/>
            <a:ahLst/>
            <a:cxnLst/>
            <a:rect l="l" t="t" r="r" b="b"/>
            <a:pathLst>
              <a:path w="3438144" h="978408">
                <a:moveTo>
                  <a:pt x="3438144" y="978408"/>
                </a:moveTo>
                <a:lnTo>
                  <a:pt x="0" y="978408"/>
                </a:lnTo>
                <a:lnTo>
                  <a:pt x="521208" y="402336"/>
                </a:lnTo>
                <a:cubicBezTo>
                  <a:pt x="758952" y="146304"/>
                  <a:pt x="1106424" y="0"/>
                  <a:pt x="1463040" y="0"/>
                </a:cubicBezTo>
                <a:lnTo>
                  <a:pt x="3438144" y="0"/>
                </a:lnTo>
                <a:lnTo>
                  <a:pt x="3438144" y="978408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10817101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0_#color_$accent1_$accent1-2047&amp;10731"/>
          <p:cNvSpPr/>
          <p:nvPr userDrawn="1">
            <p:custDataLst>
              <p:tags r:id="rId3"/>
            </p:custDataLst>
          </p:nvPr>
        </p:nvSpPr>
        <p:spPr>
          <a:xfrm>
            <a:off x="9528810" y="6015355"/>
            <a:ext cx="2663190" cy="842645"/>
          </a:xfrm>
          <a:custGeom>
            <a:avLst/>
            <a:gdLst/>
            <a:ahLst/>
            <a:cxnLst/>
            <a:rect l="l" t="t" r="r" b="b"/>
            <a:pathLst>
              <a:path w="3090672" h="978408">
                <a:moveTo>
                  <a:pt x="3090672" y="36576"/>
                </a:moveTo>
                <a:lnTo>
                  <a:pt x="3090672" y="978408"/>
                </a:lnTo>
                <a:lnTo>
                  <a:pt x="0" y="978408"/>
                </a:lnTo>
                <a:lnTo>
                  <a:pt x="530352" y="411480"/>
                </a:lnTo>
                <a:cubicBezTo>
                  <a:pt x="768096" y="146304"/>
                  <a:pt x="1106424" y="0"/>
                  <a:pt x="1463040" y="0"/>
                </a:cubicBezTo>
                <a:lnTo>
                  <a:pt x="3090672" y="36576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21588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11_#color_$accent1_$accent1-2047&amp;10734"/>
          <p:cNvSpPr/>
          <p:nvPr userDrawn="1">
            <p:custDataLst>
              <p:tags r:id="rId4"/>
            </p:custDataLst>
          </p:nvPr>
        </p:nvSpPr>
        <p:spPr>
          <a:xfrm>
            <a:off x="6776085" y="5558155"/>
            <a:ext cx="5412740" cy="1299845"/>
          </a:xfrm>
          <a:custGeom>
            <a:avLst/>
            <a:gdLst/>
            <a:ahLst/>
            <a:cxnLst/>
            <a:rect l="l" t="t" r="r" b="b"/>
            <a:pathLst>
              <a:path w="6281928" h="1508760">
                <a:moveTo>
                  <a:pt x="6281928" y="36576"/>
                </a:moveTo>
                <a:lnTo>
                  <a:pt x="2203704" y="0"/>
                </a:lnTo>
                <a:cubicBezTo>
                  <a:pt x="1728216" y="0"/>
                  <a:pt x="1271016" y="192024"/>
                  <a:pt x="941832" y="530352"/>
                </a:cubicBezTo>
                <a:lnTo>
                  <a:pt x="0" y="1508760"/>
                </a:lnTo>
                <a:lnTo>
                  <a:pt x="374904" y="1508760"/>
                </a:lnTo>
                <a:lnTo>
                  <a:pt x="1124712" y="722376"/>
                </a:lnTo>
                <a:cubicBezTo>
                  <a:pt x="1408176" y="429768"/>
                  <a:pt x="1801368" y="265176"/>
                  <a:pt x="2203704" y="265176"/>
                </a:cubicBezTo>
                <a:lnTo>
                  <a:pt x="6281928" y="265176"/>
                </a:lnTo>
                <a:lnTo>
                  <a:pt x="6281928" y="36576"/>
                </a:lnTo>
              </a:path>
            </a:pathLst>
          </a:custGeom>
          <a:gradFill>
            <a:gsLst>
              <a:gs pos="0">
                <a:schemeClr val="accent1">
                  <a:alpha val="4000"/>
                </a:schemeClr>
              </a:gs>
              <a:gs pos="100000">
                <a:schemeClr val="accent1">
                  <a:alpha val="0"/>
                </a:schemeClr>
              </a:gs>
            </a:gsLst>
            <a:lin ang="208191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_#color_$accent1_$accent1-2047&amp;10728"/>
          <p:cNvSpPr/>
          <p:nvPr userDrawn="1">
            <p:custDataLst>
              <p:tags r:id="rId2"/>
            </p:custDataLst>
          </p:nvPr>
        </p:nvSpPr>
        <p:spPr>
          <a:xfrm>
            <a:off x="7390765" y="6015355"/>
            <a:ext cx="2962275" cy="842645"/>
          </a:xfrm>
          <a:custGeom>
            <a:avLst/>
            <a:gdLst/>
            <a:ahLst/>
            <a:cxnLst/>
            <a:rect l="l" t="t" r="r" b="b"/>
            <a:pathLst>
              <a:path w="3438144" h="978408">
                <a:moveTo>
                  <a:pt x="3438144" y="978408"/>
                </a:moveTo>
                <a:lnTo>
                  <a:pt x="0" y="978408"/>
                </a:lnTo>
                <a:lnTo>
                  <a:pt x="521208" y="402336"/>
                </a:lnTo>
                <a:cubicBezTo>
                  <a:pt x="758952" y="146304"/>
                  <a:pt x="1106424" y="0"/>
                  <a:pt x="1463040" y="0"/>
                </a:cubicBezTo>
                <a:lnTo>
                  <a:pt x="3438144" y="0"/>
                </a:lnTo>
                <a:lnTo>
                  <a:pt x="3438144" y="978408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10817101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0_#color_$accent1_$accent1-2047&amp;10731"/>
          <p:cNvSpPr/>
          <p:nvPr userDrawn="1">
            <p:custDataLst>
              <p:tags r:id="rId3"/>
            </p:custDataLst>
          </p:nvPr>
        </p:nvSpPr>
        <p:spPr>
          <a:xfrm>
            <a:off x="9528810" y="6015355"/>
            <a:ext cx="2663190" cy="842645"/>
          </a:xfrm>
          <a:custGeom>
            <a:avLst/>
            <a:gdLst/>
            <a:ahLst/>
            <a:cxnLst/>
            <a:rect l="l" t="t" r="r" b="b"/>
            <a:pathLst>
              <a:path w="3090672" h="978408">
                <a:moveTo>
                  <a:pt x="3090672" y="36576"/>
                </a:moveTo>
                <a:lnTo>
                  <a:pt x="3090672" y="978408"/>
                </a:lnTo>
                <a:lnTo>
                  <a:pt x="0" y="978408"/>
                </a:lnTo>
                <a:lnTo>
                  <a:pt x="530352" y="411480"/>
                </a:lnTo>
                <a:cubicBezTo>
                  <a:pt x="768096" y="146304"/>
                  <a:pt x="1106424" y="0"/>
                  <a:pt x="1463040" y="0"/>
                </a:cubicBezTo>
                <a:lnTo>
                  <a:pt x="3090672" y="36576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21588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11_#color_$accent1_$accent1-2047&amp;10734"/>
          <p:cNvSpPr/>
          <p:nvPr userDrawn="1">
            <p:custDataLst>
              <p:tags r:id="rId4"/>
            </p:custDataLst>
          </p:nvPr>
        </p:nvSpPr>
        <p:spPr>
          <a:xfrm>
            <a:off x="6776085" y="5558155"/>
            <a:ext cx="5412740" cy="1299845"/>
          </a:xfrm>
          <a:custGeom>
            <a:avLst/>
            <a:gdLst/>
            <a:ahLst/>
            <a:cxnLst/>
            <a:rect l="l" t="t" r="r" b="b"/>
            <a:pathLst>
              <a:path w="6281928" h="1508760">
                <a:moveTo>
                  <a:pt x="6281928" y="36576"/>
                </a:moveTo>
                <a:lnTo>
                  <a:pt x="2203704" y="0"/>
                </a:lnTo>
                <a:cubicBezTo>
                  <a:pt x="1728216" y="0"/>
                  <a:pt x="1271016" y="192024"/>
                  <a:pt x="941832" y="530352"/>
                </a:cubicBezTo>
                <a:lnTo>
                  <a:pt x="0" y="1508760"/>
                </a:lnTo>
                <a:lnTo>
                  <a:pt x="374904" y="1508760"/>
                </a:lnTo>
                <a:lnTo>
                  <a:pt x="1124712" y="722376"/>
                </a:lnTo>
                <a:cubicBezTo>
                  <a:pt x="1408176" y="429768"/>
                  <a:pt x="1801368" y="265176"/>
                  <a:pt x="2203704" y="265176"/>
                </a:cubicBezTo>
                <a:lnTo>
                  <a:pt x="6281928" y="265176"/>
                </a:lnTo>
                <a:lnTo>
                  <a:pt x="6281928" y="36576"/>
                </a:lnTo>
              </a:path>
            </a:pathLst>
          </a:custGeom>
          <a:gradFill>
            <a:gsLst>
              <a:gs pos="0">
                <a:schemeClr val="accent1">
                  <a:alpha val="4000"/>
                </a:schemeClr>
              </a:gs>
              <a:gs pos="100000">
                <a:schemeClr val="accent1">
                  <a:alpha val="0"/>
                </a:schemeClr>
              </a:gs>
            </a:gsLst>
            <a:lin ang="208191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_#color_$accent1_$accent1-2047&amp;10728"/>
          <p:cNvSpPr/>
          <p:nvPr userDrawn="1">
            <p:custDataLst>
              <p:tags r:id="rId2"/>
            </p:custDataLst>
          </p:nvPr>
        </p:nvSpPr>
        <p:spPr>
          <a:xfrm>
            <a:off x="7390765" y="6015355"/>
            <a:ext cx="2962275" cy="842645"/>
          </a:xfrm>
          <a:custGeom>
            <a:avLst/>
            <a:gdLst/>
            <a:ahLst/>
            <a:cxnLst/>
            <a:rect l="l" t="t" r="r" b="b"/>
            <a:pathLst>
              <a:path w="3438144" h="978408">
                <a:moveTo>
                  <a:pt x="3438144" y="978408"/>
                </a:moveTo>
                <a:lnTo>
                  <a:pt x="0" y="978408"/>
                </a:lnTo>
                <a:lnTo>
                  <a:pt x="521208" y="402336"/>
                </a:lnTo>
                <a:cubicBezTo>
                  <a:pt x="758952" y="146304"/>
                  <a:pt x="1106424" y="0"/>
                  <a:pt x="1463040" y="0"/>
                </a:cubicBezTo>
                <a:lnTo>
                  <a:pt x="3438144" y="0"/>
                </a:lnTo>
                <a:lnTo>
                  <a:pt x="3438144" y="978408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10817101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0_#color_$accent1_$accent1-2047&amp;10731"/>
          <p:cNvSpPr/>
          <p:nvPr userDrawn="1">
            <p:custDataLst>
              <p:tags r:id="rId3"/>
            </p:custDataLst>
          </p:nvPr>
        </p:nvSpPr>
        <p:spPr>
          <a:xfrm>
            <a:off x="9528810" y="6015355"/>
            <a:ext cx="2663190" cy="842645"/>
          </a:xfrm>
          <a:custGeom>
            <a:avLst/>
            <a:gdLst/>
            <a:ahLst/>
            <a:cxnLst/>
            <a:rect l="l" t="t" r="r" b="b"/>
            <a:pathLst>
              <a:path w="3090672" h="978408">
                <a:moveTo>
                  <a:pt x="3090672" y="36576"/>
                </a:moveTo>
                <a:lnTo>
                  <a:pt x="3090672" y="978408"/>
                </a:lnTo>
                <a:lnTo>
                  <a:pt x="0" y="978408"/>
                </a:lnTo>
                <a:lnTo>
                  <a:pt x="530352" y="411480"/>
                </a:lnTo>
                <a:cubicBezTo>
                  <a:pt x="768096" y="146304"/>
                  <a:pt x="1106424" y="0"/>
                  <a:pt x="1463040" y="0"/>
                </a:cubicBezTo>
                <a:lnTo>
                  <a:pt x="3090672" y="36576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21588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11_#color_$accent1_$accent1-2047&amp;10734"/>
          <p:cNvSpPr/>
          <p:nvPr userDrawn="1">
            <p:custDataLst>
              <p:tags r:id="rId4"/>
            </p:custDataLst>
          </p:nvPr>
        </p:nvSpPr>
        <p:spPr>
          <a:xfrm>
            <a:off x="6776085" y="5558155"/>
            <a:ext cx="5412740" cy="1299845"/>
          </a:xfrm>
          <a:custGeom>
            <a:avLst/>
            <a:gdLst/>
            <a:ahLst/>
            <a:cxnLst/>
            <a:rect l="l" t="t" r="r" b="b"/>
            <a:pathLst>
              <a:path w="6281928" h="1508760">
                <a:moveTo>
                  <a:pt x="6281928" y="36576"/>
                </a:moveTo>
                <a:lnTo>
                  <a:pt x="2203704" y="0"/>
                </a:lnTo>
                <a:cubicBezTo>
                  <a:pt x="1728216" y="0"/>
                  <a:pt x="1271016" y="192024"/>
                  <a:pt x="941832" y="530352"/>
                </a:cubicBezTo>
                <a:lnTo>
                  <a:pt x="0" y="1508760"/>
                </a:lnTo>
                <a:lnTo>
                  <a:pt x="374904" y="1508760"/>
                </a:lnTo>
                <a:lnTo>
                  <a:pt x="1124712" y="722376"/>
                </a:lnTo>
                <a:cubicBezTo>
                  <a:pt x="1408176" y="429768"/>
                  <a:pt x="1801368" y="265176"/>
                  <a:pt x="2203704" y="265176"/>
                </a:cubicBezTo>
                <a:lnTo>
                  <a:pt x="6281928" y="265176"/>
                </a:lnTo>
                <a:lnTo>
                  <a:pt x="6281928" y="36576"/>
                </a:lnTo>
              </a:path>
            </a:pathLst>
          </a:custGeom>
          <a:gradFill>
            <a:gsLst>
              <a:gs pos="0">
                <a:schemeClr val="accent1">
                  <a:alpha val="4000"/>
                </a:schemeClr>
              </a:gs>
              <a:gs pos="100000">
                <a:schemeClr val="accent1">
                  <a:alpha val="0"/>
                </a:schemeClr>
              </a:gs>
            </a:gsLst>
            <a:lin ang="208191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_#color_$accent1_$accent1-2047&amp;10728"/>
          <p:cNvSpPr/>
          <p:nvPr userDrawn="1">
            <p:custDataLst>
              <p:tags r:id="rId2"/>
            </p:custDataLst>
          </p:nvPr>
        </p:nvSpPr>
        <p:spPr>
          <a:xfrm>
            <a:off x="7390765" y="6015355"/>
            <a:ext cx="2962275" cy="842645"/>
          </a:xfrm>
          <a:custGeom>
            <a:avLst/>
            <a:gdLst/>
            <a:ahLst/>
            <a:cxnLst/>
            <a:rect l="l" t="t" r="r" b="b"/>
            <a:pathLst>
              <a:path w="3438144" h="978408">
                <a:moveTo>
                  <a:pt x="3438144" y="978408"/>
                </a:moveTo>
                <a:lnTo>
                  <a:pt x="0" y="978408"/>
                </a:lnTo>
                <a:lnTo>
                  <a:pt x="521208" y="402336"/>
                </a:lnTo>
                <a:cubicBezTo>
                  <a:pt x="758952" y="146304"/>
                  <a:pt x="1106424" y="0"/>
                  <a:pt x="1463040" y="0"/>
                </a:cubicBezTo>
                <a:lnTo>
                  <a:pt x="3438144" y="0"/>
                </a:lnTo>
                <a:lnTo>
                  <a:pt x="3438144" y="978408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10817101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2" name="Rectangle 10_#color_$accent1_$accent1-2047&amp;10731"/>
          <p:cNvSpPr/>
          <p:nvPr userDrawn="1">
            <p:custDataLst>
              <p:tags r:id="rId3"/>
            </p:custDataLst>
          </p:nvPr>
        </p:nvSpPr>
        <p:spPr>
          <a:xfrm>
            <a:off x="9528810" y="6015355"/>
            <a:ext cx="2663190" cy="842645"/>
          </a:xfrm>
          <a:custGeom>
            <a:avLst/>
            <a:gdLst/>
            <a:ahLst/>
            <a:cxnLst/>
            <a:rect l="l" t="t" r="r" b="b"/>
            <a:pathLst>
              <a:path w="3090672" h="978408">
                <a:moveTo>
                  <a:pt x="3090672" y="36576"/>
                </a:moveTo>
                <a:lnTo>
                  <a:pt x="3090672" y="978408"/>
                </a:lnTo>
                <a:lnTo>
                  <a:pt x="0" y="978408"/>
                </a:lnTo>
                <a:lnTo>
                  <a:pt x="530352" y="411480"/>
                </a:lnTo>
                <a:cubicBezTo>
                  <a:pt x="768096" y="146304"/>
                  <a:pt x="1106424" y="0"/>
                  <a:pt x="1463040" y="0"/>
                </a:cubicBezTo>
                <a:lnTo>
                  <a:pt x="3090672" y="36576"/>
                </a:lnTo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"/>
                </a:schemeClr>
              </a:gs>
            </a:gsLst>
            <a:lin ang="21588995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13" name="Rectangle 11_#color_$accent1_$accent1-2047&amp;10734"/>
          <p:cNvSpPr/>
          <p:nvPr userDrawn="1">
            <p:custDataLst>
              <p:tags r:id="rId4"/>
            </p:custDataLst>
          </p:nvPr>
        </p:nvSpPr>
        <p:spPr>
          <a:xfrm>
            <a:off x="6776085" y="5558155"/>
            <a:ext cx="5412740" cy="1299845"/>
          </a:xfrm>
          <a:custGeom>
            <a:avLst/>
            <a:gdLst/>
            <a:ahLst/>
            <a:cxnLst/>
            <a:rect l="l" t="t" r="r" b="b"/>
            <a:pathLst>
              <a:path w="6281928" h="1508760">
                <a:moveTo>
                  <a:pt x="6281928" y="36576"/>
                </a:moveTo>
                <a:lnTo>
                  <a:pt x="2203704" y="0"/>
                </a:lnTo>
                <a:cubicBezTo>
                  <a:pt x="1728216" y="0"/>
                  <a:pt x="1271016" y="192024"/>
                  <a:pt x="941832" y="530352"/>
                </a:cubicBezTo>
                <a:lnTo>
                  <a:pt x="0" y="1508760"/>
                </a:lnTo>
                <a:lnTo>
                  <a:pt x="374904" y="1508760"/>
                </a:lnTo>
                <a:lnTo>
                  <a:pt x="1124712" y="722376"/>
                </a:lnTo>
                <a:cubicBezTo>
                  <a:pt x="1408176" y="429768"/>
                  <a:pt x="1801368" y="265176"/>
                  <a:pt x="2203704" y="265176"/>
                </a:cubicBezTo>
                <a:lnTo>
                  <a:pt x="6281928" y="265176"/>
                </a:lnTo>
                <a:lnTo>
                  <a:pt x="6281928" y="36576"/>
                </a:lnTo>
              </a:path>
            </a:pathLst>
          </a:custGeom>
          <a:gradFill>
            <a:gsLst>
              <a:gs pos="0">
                <a:schemeClr val="accent1">
                  <a:alpha val="4000"/>
                </a:schemeClr>
              </a:gs>
              <a:gs pos="100000">
                <a:schemeClr val="accent1">
                  <a:alpha val="0"/>
                </a:schemeClr>
              </a:gs>
            </a:gsLst>
            <a:lin ang="2081916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en-US">
                <a:latin typeface="+mj-lt"/>
              </a:rPr>
              <a:t>Click to add title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Arial" panose="020B0604020202020204" pitchFamily="34" charset="0"/>
          <a:sym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sym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" Type="http://schemas.openxmlformats.org/officeDocument/2006/relationships/tags" Target="../tags/tag154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17.xml"/><Relationship Id="rId8" Type="http://schemas.openxmlformats.org/officeDocument/2006/relationships/tags" Target="../tags/tag216.xml"/><Relationship Id="rId7" Type="http://schemas.openxmlformats.org/officeDocument/2006/relationships/tags" Target="../tags/tag215.xml"/><Relationship Id="rId6" Type="http://schemas.openxmlformats.org/officeDocument/2006/relationships/tags" Target="../tags/tag214.xml"/><Relationship Id="rId5" Type="http://schemas.openxmlformats.org/officeDocument/2006/relationships/tags" Target="../tags/tag213.xml"/><Relationship Id="rId4" Type="http://schemas.openxmlformats.org/officeDocument/2006/relationships/tags" Target="../tags/tag212.xml"/><Relationship Id="rId3" Type="http://schemas.openxmlformats.org/officeDocument/2006/relationships/tags" Target="../tags/tag211.xml"/><Relationship Id="rId2" Type="http://schemas.openxmlformats.org/officeDocument/2006/relationships/image" Target="../media/image9.jpeg"/><Relationship Id="rId13" Type="http://schemas.openxmlformats.org/officeDocument/2006/relationships/notesSlide" Target="../notesSlides/notesSlide7.xml"/><Relationship Id="rId12" Type="http://schemas.openxmlformats.org/officeDocument/2006/relationships/slideLayout" Target="../slideLayouts/slideLayout26.xml"/><Relationship Id="rId11" Type="http://schemas.openxmlformats.org/officeDocument/2006/relationships/tags" Target="../tags/tag219.xml"/><Relationship Id="rId10" Type="http://schemas.openxmlformats.org/officeDocument/2006/relationships/tags" Target="../tags/tag218.xml"/><Relationship Id="rId1" Type="http://schemas.openxmlformats.org/officeDocument/2006/relationships/tags" Target="../tags/tag21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26.xml"/><Relationship Id="rId8" Type="http://schemas.openxmlformats.org/officeDocument/2006/relationships/tags" Target="../tags/tag225.xml"/><Relationship Id="rId7" Type="http://schemas.openxmlformats.org/officeDocument/2006/relationships/tags" Target="../tags/tag224.xml"/><Relationship Id="rId6" Type="http://schemas.openxmlformats.org/officeDocument/2006/relationships/tags" Target="../tags/tag223.xml"/><Relationship Id="rId5" Type="http://schemas.openxmlformats.org/officeDocument/2006/relationships/image" Target="../media/image5.jpeg"/><Relationship Id="rId4" Type="http://schemas.openxmlformats.org/officeDocument/2006/relationships/tags" Target="../tags/tag222.xml"/><Relationship Id="rId3" Type="http://schemas.openxmlformats.org/officeDocument/2006/relationships/image" Target="../media/image4.jpeg"/><Relationship Id="rId2" Type="http://schemas.openxmlformats.org/officeDocument/2006/relationships/tags" Target="../tags/tag221.xml"/><Relationship Id="rId19" Type="http://schemas.openxmlformats.org/officeDocument/2006/relationships/notesSlide" Target="../notesSlides/notesSlide8.xml"/><Relationship Id="rId18" Type="http://schemas.openxmlformats.org/officeDocument/2006/relationships/slideLayout" Target="../slideLayouts/slideLayout23.xml"/><Relationship Id="rId17" Type="http://schemas.openxmlformats.org/officeDocument/2006/relationships/tags" Target="../tags/tag233.xml"/><Relationship Id="rId16" Type="http://schemas.openxmlformats.org/officeDocument/2006/relationships/image" Target="../media/image6.jpeg"/><Relationship Id="rId15" Type="http://schemas.openxmlformats.org/officeDocument/2006/relationships/tags" Target="../tags/tag232.xml"/><Relationship Id="rId14" Type="http://schemas.openxmlformats.org/officeDocument/2006/relationships/tags" Target="../tags/tag231.xml"/><Relationship Id="rId13" Type="http://schemas.openxmlformats.org/officeDocument/2006/relationships/tags" Target="../tags/tag230.xml"/><Relationship Id="rId12" Type="http://schemas.openxmlformats.org/officeDocument/2006/relationships/tags" Target="../tags/tag229.xml"/><Relationship Id="rId11" Type="http://schemas.openxmlformats.org/officeDocument/2006/relationships/tags" Target="../tags/tag228.xml"/><Relationship Id="rId10" Type="http://schemas.openxmlformats.org/officeDocument/2006/relationships/tags" Target="../tags/tag227.xml"/><Relationship Id="rId1" Type="http://schemas.openxmlformats.org/officeDocument/2006/relationships/tags" Target="../tags/tag220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5.xml"/><Relationship Id="rId2" Type="http://schemas.openxmlformats.org/officeDocument/2006/relationships/tags" Target="../tags/tag235.xml"/><Relationship Id="rId1" Type="http://schemas.openxmlformats.org/officeDocument/2006/relationships/tags" Target="../tags/tag234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2.xml"/><Relationship Id="rId8" Type="http://schemas.openxmlformats.org/officeDocument/2006/relationships/tags" Target="../tags/tag241.xml"/><Relationship Id="rId7" Type="http://schemas.openxmlformats.org/officeDocument/2006/relationships/tags" Target="../tags/tag240.xml"/><Relationship Id="rId6" Type="http://schemas.openxmlformats.org/officeDocument/2006/relationships/tags" Target="../tags/tag239.xml"/><Relationship Id="rId5" Type="http://schemas.openxmlformats.org/officeDocument/2006/relationships/image" Target="../media/image5.jpeg"/><Relationship Id="rId4" Type="http://schemas.openxmlformats.org/officeDocument/2006/relationships/tags" Target="../tags/tag238.xml"/><Relationship Id="rId3" Type="http://schemas.openxmlformats.org/officeDocument/2006/relationships/image" Target="../media/image4.jpeg"/><Relationship Id="rId2" Type="http://schemas.openxmlformats.org/officeDocument/2006/relationships/tags" Target="../tags/tag237.xml"/><Relationship Id="rId19" Type="http://schemas.openxmlformats.org/officeDocument/2006/relationships/notesSlide" Target="../notesSlides/notesSlide10.xml"/><Relationship Id="rId18" Type="http://schemas.openxmlformats.org/officeDocument/2006/relationships/slideLayout" Target="../slideLayouts/slideLayout23.xml"/><Relationship Id="rId17" Type="http://schemas.openxmlformats.org/officeDocument/2006/relationships/tags" Target="../tags/tag249.xml"/><Relationship Id="rId16" Type="http://schemas.openxmlformats.org/officeDocument/2006/relationships/image" Target="../media/image6.jpeg"/><Relationship Id="rId15" Type="http://schemas.openxmlformats.org/officeDocument/2006/relationships/tags" Target="../tags/tag248.xml"/><Relationship Id="rId14" Type="http://schemas.openxmlformats.org/officeDocument/2006/relationships/tags" Target="../tags/tag247.xml"/><Relationship Id="rId13" Type="http://schemas.openxmlformats.org/officeDocument/2006/relationships/tags" Target="../tags/tag246.xml"/><Relationship Id="rId12" Type="http://schemas.openxmlformats.org/officeDocument/2006/relationships/tags" Target="../tags/tag245.xml"/><Relationship Id="rId11" Type="http://schemas.openxmlformats.org/officeDocument/2006/relationships/tags" Target="../tags/tag244.xml"/><Relationship Id="rId10" Type="http://schemas.openxmlformats.org/officeDocument/2006/relationships/tags" Target="../tags/tag243.xml"/><Relationship Id="rId1" Type="http://schemas.openxmlformats.org/officeDocument/2006/relationships/tags" Target="../tags/tag23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58.xml"/><Relationship Id="rId8" Type="http://schemas.openxmlformats.org/officeDocument/2006/relationships/tags" Target="../tags/tag257.xml"/><Relationship Id="rId7" Type="http://schemas.openxmlformats.org/officeDocument/2006/relationships/tags" Target="../tags/tag256.xml"/><Relationship Id="rId6" Type="http://schemas.openxmlformats.org/officeDocument/2006/relationships/tags" Target="../tags/tag255.xml"/><Relationship Id="rId5" Type="http://schemas.openxmlformats.org/officeDocument/2006/relationships/tags" Target="../tags/tag254.xml"/><Relationship Id="rId4" Type="http://schemas.openxmlformats.org/officeDocument/2006/relationships/tags" Target="../tags/tag253.xml"/><Relationship Id="rId3" Type="http://schemas.openxmlformats.org/officeDocument/2006/relationships/tags" Target="../tags/tag252.xml"/><Relationship Id="rId2" Type="http://schemas.openxmlformats.org/officeDocument/2006/relationships/tags" Target="../tags/tag251.xml"/><Relationship Id="rId12" Type="http://schemas.openxmlformats.org/officeDocument/2006/relationships/notesSlide" Target="../notesSlides/notesSlide11.xml"/><Relationship Id="rId11" Type="http://schemas.openxmlformats.org/officeDocument/2006/relationships/slideLayout" Target="../slideLayouts/slideLayout25.xml"/><Relationship Id="rId10" Type="http://schemas.openxmlformats.org/officeDocument/2006/relationships/tags" Target="../tags/tag259.xml"/><Relationship Id="rId1" Type="http://schemas.openxmlformats.org/officeDocument/2006/relationships/tags" Target="../tags/tag25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262.xml"/><Relationship Id="rId2" Type="http://schemas.openxmlformats.org/officeDocument/2006/relationships/tags" Target="../tags/tag261.xml"/><Relationship Id="rId1" Type="http://schemas.openxmlformats.org/officeDocument/2006/relationships/tags" Target="../tags/tag26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66.xml"/><Relationship Id="rId8" Type="http://schemas.openxmlformats.org/officeDocument/2006/relationships/tags" Target="../tags/tag165.xml"/><Relationship Id="rId7" Type="http://schemas.openxmlformats.org/officeDocument/2006/relationships/tags" Target="../tags/tag164.xml"/><Relationship Id="rId6" Type="http://schemas.openxmlformats.org/officeDocument/2006/relationships/tags" Target="../tags/tag163.xml"/><Relationship Id="rId5" Type="http://schemas.openxmlformats.org/officeDocument/2006/relationships/tags" Target="../tags/tag162.xml"/><Relationship Id="rId4" Type="http://schemas.openxmlformats.org/officeDocument/2006/relationships/tags" Target="../tags/tag161.xml"/><Relationship Id="rId3" Type="http://schemas.openxmlformats.org/officeDocument/2006/relationships/image" Target="../media/image2.jpeg"/><Relationship Id="rId2" Type="http://schemas.openxmlformats.org/officeDocument/2006/relationships/tags" Target="../tags/tag160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25.xml"/><Relationship Id="rId12" Type="http://schemas.openxmlformats.org/officeDocument/2006/relationships/tags" Target="../tags/tag169.xml"/><Relationship Id="rId11" Type="http://schemas.openxmlformats.org/officeDocument/2006/relationships/tags" Target="../tags/tag168.xml"/><Relationship Id="rId10" Type="http://schemas.openxmlformats.org/officeDocument/2006/relationships/tags" Target="../tags/tag167.xml"/><Relationship Id="rId1" Type="http://schemas.openxmlformats.org/officeDocument/2006/relationships/tags" Target="../tags/tag15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tags" Target="../tags/tag175.xml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image" Target="../media/image3.jpeg"/><Relationship Id="rId3" Type="http://schemas.openxmlformats.org/officeDocument/2006/relationships/tags" Target="../tags/tag172.xml"/><Relationship Id="rId2" Type="http://schemas.openxmlformats.org/officeDocument/2006/relationships/tags" Target="../tags/tag171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24.xml"/><Relationship Id="rId14" Type="http://schemas.openxmlformats.org/officeDocument/2006/relationships/tags" Target="../tags/tag182.xml"/><Relationship Id="rId13" Type="http://schemas.openxmlformats.org/officeDocument/2006/relationships/tags" Target="../tags/tag181.xml"/><Relationship Id="rId12" Type="http://schemas.openxmlformats.org/officeDocument/2006/relationships/tags" Target="../tags/tag180.xml"/><Relationship Id="rId11" Type="http://schemas.openxmlformats.org/officeDocument/2006/relationships/tags" Target="../tags/tag179.xml"/><Relationship Id="rId10" Type="http://schemas.openxmlformats.org/officeDocument/2006/relationships/tags" Target="../tags/tag178.xml"/><Relationship Id="rId1" Type="http://schemas.openxmlformats.org/officeDocument/2006/relationships/tags" Target="../tags/tag170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89.xml"/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tags" Target="../tags/tag186.xml"/><Relationship Id="rId5" Type="http://schemas.openxmlformats.org/officeDocument/2006/relationships/image" Target="../media/image5.jpeg"/><Relationship Id="rId4" Type="http://schemas.openxmlformats.org/officeDocument/2006/relationships/tags" Target="../tags/tag185.xml"/><Relationship Id="rId3" Type="http://schemas.openxmlformats.org/officeDocument/2006/relationships/image" Target="../media/image4.jpeg"/><Relationship Id="rId2" Type="http://schemas.openxmlformats.org/officeDocument/2006/relationships/tags" Target="../tags/tag184.xml"/><Relationship Id="rId19" Type="http://schemas.openxmlformats.org/officeDocument/2006/relationships/notesSlide" Target="../notesSlides/notesSlide3.xml"/><Relationship Id="rId18" Type="http://schemas.openxmlformats.org/officeDocument/2006/relationships/slideLayout" Target="../slideLayouts/slideLayout23.xml"/><Relationship Id="rId17" Type="http://schemas.openxmlformats.org/officeDocument/2006/relationships/tags" Target="../tags/tag196.xml"/><Relationship Id="rId16" Type="http://schemas.openxmlformats.org/officeDocument/2006/relationships/image" Target="../media/image6.jpeg"/><Relationship Id="rId15" Type="http://schemas.openxmlformats.org/officeDocument/2006/relationships/tags" Target="../tags/tag195.xml"/><Relationship Id="rId14" Type="http://schemas.openxmlformats.org/officeDocument/2006/relationships/tags" Target="../tags/tag194.xml"/><Relationship Id="rId13" Type="http://schemas.openxmlformats.org/officeDocument/2006/relationships/tags" Target="../tags/tag193.xml"/><Relationship Id="rId12" Type="http://schemas.openxmlformats.org/officeDocument/2006/relationships/tags" Target="../tags/tag192.xml"/><Relationship Id="rId11" Type="http://schemas.openxmlformats.org/officeDocument/2006/relationships/tags" Target="../tags/tag191.xml"/><Relationship Id="rId10" Type="http://schemas.openxmlformats.org/officeDocument/2006/relationships/tags" Target="../tags/tag190.xml"/><Relationship Id="rId1" Type="http://schemas.openxmlformats.org/officeDocument/2006/relationships/tags" Target="../tags/tag18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5.xml"/><Relationship Id="rId2" Type="http://schemas.openxmlformats.org/officeDocument/2006/relationships/tags" Target="../tags/tag19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5.xml"/><Relationship Id="rId2" Type="http://schemas.openxmlformats.org/officeDocument/2006/relationships/tags" Target="../tags/tag198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07.xml"/><Relationship Id="rId8" Type="http://schemas.openxmlformats.org/officeDocument/2006/relationships/tags" Target="../tags/tag206.xml"/><Relationship Id="rId7" Type="http://schemas.openxmlformats.org/officeDocument/2006/relationships/tags" Target="../tags/tag205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3" Type="http://schemas.openxmlformats.org/officeDocument/2006/relationships/notesSlide" Target="../notesSlides/notesSlide6.xml"/><Relationship Id="rId12" Type="http://schemas.openxmlformats.org/officeDocument/2006/relationships/slideLayout" Target="../slideLayouts/slideLayout23.xml"/><Relationship Id="rId11" Type="http://schemas.openxmlformats.org/officeDocument/2006/relationships/tags" Target="../tags/tag209.xml"/><Relationship Id="rId10" Type="http://schemas.openxmlformats.org/officeDocument/2006/relationships/tags" Target="../tags/tag208.xml"/><Relationship Id="rId1" Type="http://schemas.openxmlformats.org/officeDocument/2006/relationships/tags" Target="../tags/tag1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38200" y="2417445"/>
            <a:ext cx="10515600" cy="1765300"/>
          </a:xfrm>
        </p:spPr>
        <p:txBody>
          <a:bodyPr/>
          <a:lstStyle/>
          <a:p>
            <a:r>
              <a:rPr lang="en-US" dirty="0">
                <a:latin typeface="Arial Black" panose="020B0A04020102020204" charset="0"/>
                <a:cs typeface="Arial Black" panose="020B0A04020102020204" charset="0"/>
              </a:rPr>
              <a:t>SyriaTel Customer Churn Prediction</a:t>
            </a:r>
            <a:endParaRPr lang="en-US" dirty="0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副标题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838200" y="807720"/>
            <a:ext cx="10515600" cy="1552408"/>
          </a:xfrm>
        </p:spPr>
        <p:txBody>
          <a:bodyPr/>
          <a:lstStyle/>
          <a:p>
            <a:r>
              <a:rPr lang="en-US" altLang="en-US" sz="2400"/>
              <a:t>Leveraging Machine Learning to Reduce Customer Churn</a:t>
            </a:r>
            <a:endParaRPr lang="en-US" altLang="en-US" sz="240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838198" y="4247248"/>
            <a:ext cx="10515600" cy="1724819"/>
          </a:xfrm>
        </p:spPr>
        <p:txBody>
          <a:bodyPr/>
          <a:lstStyle/>
          <a:p>
            <a:r>
              <a:rPr lang="en-US"/>
              <a:t>NAVROS LEWIS KAMAU</a:t>
            </a:r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8500745" y="152400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建筑的摆设布局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3" t="10777" r="1005" b="27417"/>
          <a:stretch>
            <a:fillRect/>
          </a:stretch>
        </p:blipFill>
        <p:spPr>
          <a:xfrm>
            <a:off x="5447762" y="1235247"/>
            <a:ext cx="6047199" cy="2923200"/>
          </a:xfrm>
          <a:custGeom>
            <a:avLst/>
            <a:gdLst>
              <a:gd name="connsiteX0" fmla="*/ 0 w 6884130"/>
              <a:gd name="connsiteY0" fmla="*/ 0 h 2935140"/>
              <a:gd name="connsiteX1" fmla="*/ 6884130 w 6884130"/>
              <a:gd name="connsiteY1" fmla="*/ 0 h 2935140"/>
              <a:gd name="connsiteX2" fmla="*/ 6884130 w 6884130"/>
              <a:gd name="connsiteY2" fmla="*/ 2935140 h 2935140"/>
              <a:gd name="connsiteX3" fmla="*/ 0 w 6884130"/>
              <a:gd name="connsiteY3" fmla="*/ 2935140 h 293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84130" h="2935140">
                <a:moveTo>
                  <a:pt x="0" y="0"/>
                </a:moveTo>
                <a:lnTo>
                  <a:pt x="6884130" y="0"/>
                </a:lnTo>
                <a:lnTo>
                  <a:pt x="6884130" y="2935140"/>
                </a:lnTo>
                <a:lnTo>
                  <a:pt x="0" y="2935140"/>
                </a:lnTo>
                <a:close/>
              </a:path>
            </a:pathLst>
          </a:custGeom>
          <a:ln w="6350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695325" y="1228897"/>
            <a:ext cx="4752438" cy="29351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067686" y="1628148"/>
            <a:ext cx="4148125" cy="2094765"/>
          </a:xfrm>
        </p:spPr>
        <p:txBody>
          <a:bodyPr wrap="square" lIns="0" tIns="0" rIns="0" bIns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pc="0" dirty="0">
                <a:solidFill>
                  <a:schemeClr val="lt1">
                    <a:lumMod val="100000"/>
                  </a:schemeClr>
                </a:solidFill>
                <a:latin typeface="+mj-lt"/>
              </a:rPr>
              <a:t>Random Forest</a:t>
            </a:r>
            <a:endParaRPr lang="en-US" spc="0" dirty="0">
              <a:solidFill>
                <a:schemeClr val="lt1">
                  <a:lumMod val="100000"/>
                </a:schemeClr>
              </a:solidFill>
              <a:latin typeface="+mj-lt"/>
            </a:endParaRPr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709661" y="509147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Handles nonlinear relationships and complex interactions in the data.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709661" y="442675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Robust Algorithm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4671946" y="509147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Outperforms other machine learning models on this dataset.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4671946" y="442675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High Accuracy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8634866" y="509147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Provides insights into the key drivers of customer churn.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8634866" y="442675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Feature Importance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Predictive Model Outcomes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Projected customer churn rate based on predictive model.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Churn Rate Forecast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Identified top factors contributing to customer attrition.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Key Factors Influencing Churn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Recommended actions to reduce predicted customer churn.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Retention Strategies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526400" y="3333640"/>
            <a:ext cx="9144000" cy="2639424"/>
          </a:xfrm>
        </p:spPr>
        <p:txBody>
          <a:bodyPr/>
          <a:lstStyle/>
          <a:p>
            <a:r>
              <a:rPr lang="en-US"/>
              <a:t>Business Impact and Insights</a:t>
            </a:r>
            <a:endParaRPr 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Proactive Identification of High-Risk Customers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Leverage machine learning algorithms to forecast customer churn probability.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Predictive Modeling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Implement targeted retention strategies for high-risk customers.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Early Intervention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Engage at-risk customers with tailored communications and offers.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Personalized Outreach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>
            <p:custDataLst>
              <p:tags r:id="rId1"/>
            </p:custDataLst>
          </p:nvPr>
        </p:nvSpPr>
        <p:spPr>
          <a:xfrm rot="21342100">
            <a:off x="9374116" y="320900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3025" y="339208"/>
                </a:moveTo>
                <a:lnTo>
                  <a:pt x="273025" y="3588875"/>
                </a:lnTo>
                <a:lnTo>
                  <a:pt x="3353850" y="3588875"/>
                </a:lnTo>
                <a:lnTo>
                  <a:pt x="3353850" y="339208"/>
                </a:lnTo>
                <a:lnTo>
                  <a:pt x="273025" y="33920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103312" y="1165300"/>
            <a:ext cx="5325479" cy="1223570"/>
          </a:xfrm>
        </p:spPr>
        <p:txBody>
          <a:bodyPr wrap="square" lIns="0" tIns="0" rIns="0" bIns="0" anchor="b" anchorCtr="0">
            <a:normAutofit/>
          </a:bodyPr>
          <a:lstStyle/>
          <a:p>
            <a:pPr algn="l"/>
            <a:r>
              <a:rPr lang="en-US" sz="3600" spc="0" dirty="0">
                <a:latin typeface="+mj-lt"/>
              </a:rPr>
              <a:t>Business Impact</a:t>
            </a:r>
            <a:endParaRPr lang="en-US" sz="3600" spc="0" dirty="0">
              <a:latin typeface="+mj-lt"/>
            </a:endParaRPr>
          </a:p>
        </p:txBody>
      </p:sp>
      <p:sp>
        <p:nvSpPr>
          <p:cNvPr id="7" name="任意多边形: 形状 6"/>
          <p:cNvSpPr/>
          <p:nvPr>
            <p:custDataLst>
              <p:tags r:id="rId3"/>
            </p:custDataLst>
          </p:nvPr>
        </p:nvSpPr>
        <p:spPr>
          <a:xfrm rot="157750">
            <a:off x="8674982" y="3272893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  <a:gd name="connsiteX0-1" fmla="*/ 51465 w 3626875"/>
              <a:gd name="connsiteY0-2" fmla="*/ 0 h 4563048"/>
              <a:gd name="connsiteX1-3" fmla="*/ 3575410 w 3626875"/>
              <a:gd name="connsiteY1-4" fmla="*/ 0 h 4563048"/>
              <a:gd name="connsiteX2-5" fmla="*/ 3626875 w 3626875"/>
              <a:gd name="connsiteY2-6" fmla="*/ 51465 h 4563048"/>
              <a:gd name="connsiteX3-7" fmla="*/ 3626875 w 3626875"/>
              <a:gd name="connsiteY3-8" fmla="*/ 4511583 h 4563048"/>
              <a:gd name="connsiteX4-9" fmla="*/ 3575410 w 3626875"/>
              <a:gd name="connsiteY4-10" fmla="*/ 4563048 h 4563048"/>
              <a:gd name="connsiteX5-11" fmla="*/ 51465 w 3626875"/>
              <a:gd name="connsiteY5-12" fmla="*/ 4563048 h 4563048"/>
              <a:gd name="connsiteX6-13" fmla="*/ 0 w 3626875"/>
              <a:gd name="connsiteY6-14" fmla="*/ 4511583 h 4563048"/>
              <a:gd name="connsiteX7-15" fmla="*/ 0 w 3626875"/>
              <a:gd name="connsiteY7-16" fmla="*/ 51465 h 4563048"/>
              <a:gd name="connsiteX8-17" fmla="*/ 51465 w 3626875"/>
              <a:gd name="connsiteY8-18" fmla="*/ 0 h 4563048"/>
              <a:gd name="connsiteX9-19" fmla="*/ 273025 w 3626875"/>
              <a:gd name="connsiteY9-20" fmla="*/ 339208 h 4563048"/>
              <a:gd name="connsiteX10-21" fmla="*/ 273240 w 3626875"/>
              <a:gd name="connsiteY10-22" fmla="*/ 4053589 h 4563048"/>
              <a:gd name="connsiteX11-23" fmla="*/ 3353850 w 3626875"/>
              <a:gd name="connsiteY11-24" fmla="*/ 3588875 h 4563048"/>
              <a:gd name="connsiteX12-25" fmla="*/ 3353850 w 3626875"/>
              <a:gd name="connsiteY12-26" fmla="*/ 339208 h 4563048"/>
              <a:gd name="connsiteX13-27" fmla="*/ 273025 w 3626875"/>
              <a:gd name="connsiteY13-28" fmla="*/ 339208 h 4563048"/>
              <a:gd name="connsiteX0-29" fmla="*/ 51465 w 3626875"/>
              <a:gd name="connsiteY0-30" fmla="*/ 0 h 4563048"/>
              <a:gd name="connsiteX1-31" fmla="*/ 3575410 w 3626875"/>
              <a:gd name="connsiteY1-32" fmla="*/ 0 h 4563048"/>
              <a:gd name="connsiteX2-33" fmla="*/ 3626875 w 3626875"/>
              <a:gd name="connsiteY2-34" fmla="*/ 51465 h 4563048"/>
              <a:gd name="connsiteX3-35" fmla="*/ 3626875 w 3626875"/>
              <a:gd name="connsiteY3-36" fmla="*/ 4511583 h 4563048"/>
              <a:gd name="connsiteX4-37" fmla="*/ 3575410 w 3626875"/>
              <a:gd name="connsiteY4-38" fmla="*/ 4563048 h 4563048"/>
              <a:gd name="connsiteX5-39" fmla="*/ 51465 w 3626875"/>
              <a:gd name="connsiteY5-40" fmla="*/ 4563048 h 4563048"/>
              <a:gd name="connsiteX6-41" fmla="*/ 0 w 3626875"/>
              <a:gd name="connsiteY6-42" fmla="*/ 4511583 h 4563048"/>
              <a:gd name="connsiteX7-43" fmla="*/ 0 w 3626875"/>
              <a:gd name="connsiteY7-44" fmla="*/ 51465 h 4563048"/>
              <a:gd name="connsiteX8-45" fmla="*/ 51465 w 3626875"/>
              <a:gd name="connsiteY8-46" fmla="*/ 0 h 4563048"/>
              <a:gd name="connsiteX9-47" fmla="*/ 273025 w 3626875"/>
              <a:gd name="connsiteY9-48" fmla="*/ 339208 h 4563048"/>
              <a:gd name="connsiteX10-49" fmla="*/ 274782 w 3626875"/>
              <a:gd name="connsiteY10-50" fmla="*/ 3933816 h 4563048"/>
              <a:gd name="connsiteX11-51" fmla="*/ 3353850 w 3626875"/>
              <a:gd name="connsiteY11-52" fmla="*/ 3588875 h 4563048"/>
              <a:gd name="connsiteX12-53" fmla="*/ 3353850 w 3626875"/>
              <a:gd name="connsiteY12-54" fmla="*/ 339208 h 4563048"/>
              <a:gd name="connsiteX13-55" fmla="*/ 273025 w 3626875"/>
              <a:gd name="connsiteY13-56" fmla="*/ 339208 h 4563048"/>
              <a:gd name="connsiteX0-57" fmla="*/ 51465 w 3626875"/>
              <a:gd name="connsiteY0-58" fmla="*/ 0 h 4563048"/>
              <a:gd name="connsiteX1-59" fmla="*/ 3575410 w 3626875"/>
              <a:gd name="connsiteY1-60" fmla="*/ 0 h 4563048"/>
              <a:gd name="connsiteX2-61" fmla="*/ 3626875 w 3626875"/>
              <a:gd name="connsiteY2-62" fmla="*/ 51465 h 4563048"/>
              <a:gd name="connsiteX3-63" fmla="*/ 3626875 w 3626875"/>
              <a:gd name="connsiteY3-64" fmla="*/ 4511583 h 4563048"/>
              <a:gd name="connsiteX4-65" fmla="*/ 3575410 w 3626875"/>
              <a:gd name="connsiteY4-66" fmla="*/ 4563048 h 4563048"/>
              <a:gd name="connsiteX5-67" fmla="*/ 51465 w 3626875"/>
              <a:gd name="connsiteY5-68" fmla="*/ 4563048 h 4563048"/>
              <a:gd name="connsiteX6-69" fmla="*/ 0 w 3626875"/>
              <a:gd name="connsiteY6-70" fmla="*/ 4511583 h 4563048"/>
              <a:gd name="connsiteX7-71" fmla="*/ 0 w 3626875"/>
              <a:gd name="connsiteY7-72" fmla="*/ 51465 h 4563048"/>
              <a:gd name="connsiteX8-73" fmla="*/ 51465 w 3626875"/>
              <a:gd name="connsiteY8-74" fmla="*/ 0 h 4563048"/>
              <a:gd name="connsiteX9-75" fmla="*/ 273025 w 3626875"/>
              <a:gd name="connsiteY9-76" fmla="*/ 339208 h 4563048"/>
              <a:gd name="connsiteX10-77" fmla="*/ 274782 w 3626875"/>
              <a:gd name="connsiteY10-78" fmla="*/ 3933816 h 4563048"/>
              <a:gd name="connsiteX11-79" fmla="*/ 3356577 w 3626875"/>
              <a:gd name="connsiteY11-80" fmla="*/ 3954896 h 4563048"/>
              <a:gd name="connsiteX12-81" fmla="*/ 3353850 w 3626875"/>
              <a:gd name="connsiteY12-82" fmla="*/ 339208 h 4563048"/>
              <a:gd name="connsiteX13-83" fmla="*/ 273025 w 3626875"/>
              <a:gd name="connsiteY13-84" fmla="*/ 339208 h 4563048"/>
              <a:gd name="connsiteX0-85" fmla="*/ 51465 w 3626875"/>
              <a:gd name="connsiteY0-86" fmla="*/ 0 h 4563048"/>
              <a:gd name="connsiteX1-87" fmla="*/ 3575410 w 3626875"/>
              <a:gd name="connsiteY1-88" fmla="*/ 0 h 4563048"/>
              <a:gd name="connsiteX2-89" fmla="*/ 3626875 w 3626875"/>
              <a:gd name="connsiteY2-90" fmla="*/ 51465 h 4563048"/>
              <a:gd name="connsiteX3-91" fmla="*/ 3626875 w 3626875"/>
              <a:gd name="connsiteY3-92" fmla="*/ 4511583 h 4563048"/>
              <a:gd name="connsiteX4-93" fmla="*/ 3575410 w 3626875"/>
              <a:gd name="connsiteY4-94" fmla="*/ 4563048 h 4563048"/>
              <a:gd name="connsiteX5-95" fmla="*/ 51465 w 3626875"/>
              <a:gd name="connsiteY5-96" fmla="*/ 4563048 h 4563048"/>
              <a:gd name="connsiteX6-97" fmla="*/ 0 w 3626875"/>
              <a:gd name="connsiteY6-98" fmla="*/ 4511583 h 4563048"/>
              <a:gd name="connsiteX7-99" fmla="*/ 0 w 3626875"/>
              <a:gd name="connsiteY7-100" fmla="*/ 51465 h 4563048"/>
              <a:gd name="connsiteX8-101" fmla="*/ 51465 w 3626875"/>
              <a:gd name="connsiteY8-102" fmla="*/ 0 h 4563048"/>
              <a:gd name="connsiteX9-103" fmla="*/ 275535 w 3626875"/>
              <a:gd name="connsiteY9-104" fmla="*/ 240515 h 4563048"/>
              <a:gd name="connsiteX10-105" fmla="*/ 274782 w 3626875"/>
              <a:gd name="connsiteY10-106" fmla="*/ 3933816 h 4563048"/>
              <a:gd name="connsiteX11-107" fmla="*/ 3356577 w 3626875"/>
              <a:gd name="connsiteY11-108" fmla="*/ 3954896 h 4563048"/>
              <a:gd name="connsiteX12-109" fmla="*/ 3353850 w 3626875"/>
              <a:gd name="connsiteY12-110" fmla="*/ 339208 h 4563048"/>
              <a:gd name="connsiteX13-111" fmla="*/ 275535 w 3626875"/>
              <a:gd name="connsiteY13-112" fmla="*/ 240515 h 4563048"/>
              <a:gd name="connsiteX0-113" fmla="*/ 51465 w 3626875"/>
              <a:gd name="connsiteY0-114" fmla="*/ 0 h 4563048"/>
              <a:gd name="connsiteX1-115" fmla="*/ 3575410 w 3626875"/>
              <a:gd name="connsiteY1-116" fmla="*/ 0 h 4563048"/>
              <a:gd name="connsiteX2-117" fmla="*/ 3626875 w 3626875"/>
              <a:gd name="connsiteY2-118" fmla="*/ 51465 h 4563048"/>
              <a:gd name="connsiteX3-119" fmla="*/ 3626875 w 3626875"/>
              <a:gd name="connsiteY3-120" fmla="*/ 4511583 h 4563048"/>
              <a:gd name="connsiteX4-121" fmla="*/ 3575410 w 3626875"/>
              <a:gd name="connsiteY4-122" fmla="*/ 4563048 h 4563048"/>
              <a:gd name="connsiteX5-123" fmla="*/ 51465 w 3626875"/>
              <a:gd name="connsiteY5-124" fmla="*/ 4563048 h 4563048"/>
              <a:gd name="connsiteX6-125" fmla="*/ 0 w 3626875"/>
              <a:gd name="connsiteY6-126" fmla="*/ 4511583 h 4563048"/>
              <a:gd name="connsiteX7-127" fmla="*/ 0 w 3626875"/>
              <a:gd name="connsiteY7-128" fmla="*/ 51465 h 4563048"/>
              <a:gd name="connsiteX8-129" fmla="*/ 51465 w 3626875"/>
              <a:gd name="connsiteY8-130" fmla="*/ 0 h 4563048"/>
              <a:gd name="connsiteX9-131" fmla="*/ 275535 w 3626875"/>
              <a:gd name="connsiteY9-132" fmla="*/ 240515 h 4563048"/>
              <a:gd name="connsiteX10-133" fmla="*/ 274782 w 3626875"/>
              <a:gd name="connsiteY10-134" fmla="*/ 3933816 h 4563048"/>
              <a:gd name="connsiteX11-135" fmla="*/ 3356577 w 3626875"/>
              <a:gd name="connsiteY11-136" fmla="*/ 3954896 h 4563048"/>
              <a:gd name="connsiteX12-137" fmla="*/ 3349333 w 3626875"/>
              <a:gd name="connsiteY12-138" fmla="*/ 240838 h 4563048"/>
              <a:gd name="connsiteX13-139" fmla="*/ 275535 w 3626875"/>
              <a:gd name="connsiteY13-140" fmla="*/ 240515 h 4563048"/>
              <a:gd name="connsiteX0-141" fmla="*/ 51465 w 3626875"/>
              <a:gd name="connsiteY0-142" fmla="*/ 0 h 4563048"/>
              <a:gd name="connsiteX1-143" fmla="*/ 3575410 w 3626875"/>
              <a:gd name="connsiteY1-144" fmla="*/ 0 h 4563048"/>
              <a:gd name="connsiteX2-145" fmla="*/ 3626875 w 3626875"/>
              <a:gd name="connsiteY2-146" fmla="*/ 51465 h 4563048"/>
              <a:gd name="connsiteX3-147" fmla="*/ 3626875 w 3626875"/>
              <a:gd name="connsiteY3-148" fmla="*/ 4511583 h 4563048"/>
              <a:gd name="connsiteX4-149" fmla="*/ 3575410 w 3626875"/>
              <a:gd name="connsiteY4-150" fmla="*/ 4563048 h 4563048"/>
              <a:gd name="connsiteX5-151" fmla="*/ 51465 w 3626875"/>
              <a:gd name="connsiteY5-152" fmla="*/ 4563048 h 4563048"/>
              <a:gd name="connsiteX6-153" fmla="*/ 0 w 3626875"/>
              <a:gd name="connsiteY6-154" fmla="*/ 4511583 h 4563048"/>
              <a:gd name="connsiteX7-155" fmla="*/ 0 w 3626875"/>
              <a:gd name="connsiteY7-156" fmla="*/ 51465 h 4563048"/>
              <a:gd name="connsiteX8-157" fmla="*/ 51465 w 3626875"/>
              <a:gd name="connsiteY8-158" fmla="*/ 0 h 4563048"/>
              <a:gd name="connsiteX9-159" fmla="*/ 275535 w 3626875"/>
              <a:gd name="connsiteY9-160" fmla="*/ 240515 h 4563048"/>
              <a:gd name="connsiteX10-161" fmla="*/ 274782 w 3626875"/>
              <a:gd name="connsiteY10-162" fmla="*/ 3933816 h 4563048"/>
              <a:gd name="connsiteX11-163" fmla="*/ 3356577 w 3626875"/>
              <a:gd name="connsiteY11-164" fmla="*/ 3954896 h 4563048"/>
              <a:gd name="connsiteX12-165" fmla="*/ 3351269 w 3626875"/>
              <a:gd name="connsiteY12-166" fmla="*/ 282996 h 4563048"/>
              <a:gd name="connsiteX13-167" fmla="*/ 275535 w 3626875"/>
              <a:gd name="connsiteY13-168" fmla="*/ 240515 h 4563048"/>
              <a:gd name="connsiteX0-169" fmla="*/ 51465 w 3626875"/>
              <a:gd name="connsiteY0-170" fmla="*/ 0 h 4563048"/>
              <a:gd name="connsiteX1-171" fmla="*/ 3575410 w 3626875"/>
              <a:gd name="connsiteY1-172" fmla="*/ 0 h 4563048"/>
              <a:gd name="connsiteX2-173" fmla="*/ 3626875 w 3626875"/>
              <a:gd name="connsiteY2-174" fmla="*/ 51465 h 4563048"/>
              <a:gd name="connsiteX3-175" fmla="*/ 3626875 w 3626875"/>
              <a:gd name="connsiteY3-176" fmla="*/ 4511583 h 4563048"/>
              <a:gd name="connsiteX4-177" fmla="*/ 3575410 w 3626875"/>
              <a:gd name="connsiteY4-178" fmla="*/ 4563048 h 4563048"/>
              <a:gd name="connsiteX5-179" fmla="*/ 51465 w 3626875"/>
              <a:gd name="connsiteY5-180" fmla="*/ 4563048 h 4563048"/>
              <a:gd name="connsiteX6-181" fmla="*/ 0 w 3626875"/>
              <a:gd name="connsiteY6-182" fmla="*/ 4511583 h 4563048"/>
              <a:gd name="connsiteX7-183" fmla="*/ 0 w 3626875"/>
              <a:gd name="connsiteY7-184" fmla="*/ 51465 h 4563048"/>
              <a:gd name="connsiteX8-185" fmla="*/ 51465 w 3626875"/>
              <a:gd name="connsiteY8-186" fmla="*/ 0 h 4563048"/>
              <a:gd name="connsiteX9-187" fmla="*/ 275535 w 3626875"/>
              <a:gd name="connsiteY9-188" fmla="*/ 240515 h 4563048"/>
              <a:gd name="connsiteX10-189" fmla="*/ 279550 w 3626875"/>
              <a:gd name="connsiteY10-190" fmla="*/ 3884310 h 4563048"/>
              <a:gd name="connsiteX11-191" fmla="*/ 3356577 w 3626875"/>
              <a:gd name="connsiteY11-192" fmla="*/ 3954896 h 4563048"/>
              <a:gd name="connsiteX12-193" fmla="*/ 3351269 w 3626875"/>
              <a:gd name="connsiteY12-194" fmla="*/ 282996 h 4563048"/>
              <a:gd name="connsiteX13-195" fmla="*/ 275535 w 3626875"/>
              <a:gd name="connsiteY13-196" fmla="*/ 240515 h 4563048"/>
              <a:gd name="connsiteX0-197" fmla="*/ 51465 w 3626875"/>
              <a:gd name="connsiteY0-198" fmla="*/ 0 h 4563048"/>
              <a:gd name="connsiteX1-199" fmla="*/ 3575410 w 3626875"/>
              <a:gd name="connsiteY1-200" fmla="*/ 0 h 4563048"/>
              <a:gd name="connsiteX2-201" fmla="*/ 3626875 w 3626875"/>
              <a:gd name="connsiteY2-202" fmla="*/ 51465 h 4563048"/>
              <a:gd name="connsiteX3-203" fmla="*/ 3626875 w 3626875"/>
              <a:gd name="connsiteY3-204" fmla="*/ 4511583 h 4563048"/>
              <a:gd name="connsiteX4-205" fmla="*/ 3575410 w 3626875"/>
              <a:gd name="connsiteY4-206" fmla="*/ 4563048 h 4563048"/>
              <a:gd name="connsiteX5-207" fmla="*/ 51465 w 3626875"/>
              <a:gd name="connsiteY5-208" fmla="*/ 4563048 h 4563048"/>
              <a:gd name="connsiteX6-209" fmla="*/ 0 w 3626875"/>
              <a:gd name="connsiteY6-210" fmla="*/ 4511583 h 4563048"/>
              <a:gd name="connsiteX7-211" fmla="*/ 0 w 3626875"/>
              <a:gd name="connsiteY7-212" fmla="*/ 51465 h 4563048"/>
              <a:gd name="connsiteX8-213" fmla="*/ 51465 w 3626875"/>
              <a:gd name="connsiteY8-214" fmla="*/ 0 h 4563048"/>
              <a:gd name="connsiteX9-215" fmla="*/ 275535 w 3626875"/>
              <a:gd name="connsiteY9-216" fmla="*/ 240515 h 4563048"/>
              <a:gd name="connsiteX10-217" fmla="*/ 279550 w 3626875"/>
              <a:gd name="connsiteY10-218" fmla="*/ 3884310 h 4563048"/>
              <a:gd name="connsiteX11-219" fmla="*/ 3353996 w 3626875"/>
              <a:gd name="connsiteY11-220" fmla="*/ 3898684 h 4563048"/>
              <a:gd name="connsiteX12-221" fmla="*/ 3351269 w 3626875"/>
              <a:gd name="connsiteY12-222" fmla="*/ 282996 h 4563048"/>
              <a:gd name="connsiteX13-223" fmla="*/ 275535 w 3626875"/>
              <a:gd name="connsiteY13-224" fmla="*/ 240515 h 4563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5535" y="240515"/>
                </a:moveTo>
                <a:cubicBezTo>
                  <a:pt x="275607" y="1478642"/>
                  <a:pt x="279478" y="2646183"/>
                  <a:pt x="279550" y="3884310"/>
                </a:cubicBezTo>
                <a:lnTo>
                  <a:pt x="3353996" y="3898684"/>
                </a:lnTo>
                <a:cubicBezTo>
                  <a:pt x="3351581" y="2660665"/>
                  <a:pt x="3353684" y="1521015"/>
                  <a:pt x="3351269" y="282996"/>
                </a:cubicBezTo>
                <a:lnTo>
                  <a:pt x="275535" y="240515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1200331" y="3317064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Analyze customer data to pinpoint individuals with high churn probability.</a:t>
            </a:r>
            <a:endParaRPr lang="en-US" sz="12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1200331" y="2788920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400" b="1">
                <a:solidFill>
                  <a:schemeClr val="accent1"/>
                </a:solidFill>
                <a:latin typeface="+mj-lt"/>
              </a:rPr>
              <a:t>Identify High-Risk Customers</a:t>
            </a:r>
            <a:endParaRPr lang="en-US" sz="24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1200331" y="4348535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Develop tailored retention campaigns based on customer preferences and behaviors hence improved customer satisfaction.</a:t>
            </a:r>
            <a:endParaRPr lang="en-US" sz="12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1200331" y="3820391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400" b="1">
                <a:solidFill>
                  <a:schemeClr val="accent1"/>
                </a:solidFill>
                <a:latin typeface="+mj-lt"/>
              </a:rPr>
              <a:t>Personalized Engagement</a:t>
            </a:r>
            <a:endParaRPr lang="en-US" sz="24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1197791" y="5317142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Increased ROI due to increades client retention and reduced spending on new clients.</a:t>
            </a:r>
            <a:endParaRPr lang="en-US" sz="12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4" name="矩形 13"/>
          <p:cNvSpPr/>
          <p:nvPr>
            <p:custDataLst>
              <p:tags r:id="rId9"/>
            </p:custDataLst>
          </p:nvPr>
        </p:nvSpPr>
        <p:spPr>
          <a:xfrm>
            <a:off x="1200331" y="4851862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400" b="1">
                <a:solidFill>
                  <a:schemeClr val="accent1"/>
                </a:solidFill>
                <a:latin typeface="+mj-lt"/>
              </a:rPr>
              <a:t>Financial advancements</a:t>
            </a:r>
            <a:endParaRPr lang="en-US" sz="2400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68004" y="440900"/>
            <a:ext cx="5751411" cy="596139"/>
          </a:xfrm>
        </p:spPr>
        <p:txBody>
          <a:bodyPr anchor="ctr">
            <a:noAutofit/>
          </a:bodyPr>
          <a:lstStyle/>
          <a:p>
            <a:pPr algn="l"/>
            <a:r>
              <a:rPr lang="en-US" altLang="zh-CN" sz="3600" dirty="0"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  <a:sym typeface="+mn-ea"/>
              </a:rPr>
              <a:t>RECCOMMENDATIONS:</a:t>
            </a:r>
            <a:r>
              <a:rPr lang="zh-CN" altLang="en-US" sz="3600" dirty="0"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  <a:sym typeface="+mn-ea"/>
              </a:rPr>
              <a:t> </a:t>
            </a:r>
            <a:endParaRPr lang="zh-CN" altLang="en-US" sz="3600" dirty="0">
              <a:solidFill>
                <a:schemeClr val="accent1"/>
              </a:solidFill>
              <a:latin typeface="Inter Black" panose="02000503000000020004" charset="0"/>
              <a:ea typeface="Inter Black" panose="02000503000000020004" charset="0"/>
              <a:cs typeface="Inter Black" panose="02000503000000020004" charset="0"/>
              <a:sym typeface="+mn-ea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9950919" y="-751479"/>
            <a:ext cx="3070660" cy="1912639"/>
          </a:xfrm>
          <a:custGeom>
            <a:avLst/>
            <a:gdLst>
              <a:gd name="connsiteX0" fmla="*/ 911795 w 3070660"/>
              <a:gd name="connsiteY0" fmla="*/ 1080233 h 1912639"/>
              <a:gd name="connsiteX1" fmla="*/ 1398228 w 3070660"/>
              <a:gd name="connsiteY1" fmla="*/ 1088431 h 1912639"/>
              <a:gd name="connsiteX2" fmla="*/ 1830076 w 3070660"/>
              <a:gd name="connsiteY2" fmla="*/ 1281439 h 1912639"/>
              <a:gd name="connsiteX3" fmla="*/ 2047863 w 3070660"/>
              <a:gd name="connsiteY3" fmla="*/ 1737133 h 1912639"/>
              <a:gd name="connsiteX4" fmla="*/ 2658186 w 3070660"/>
              <a:gd name="connsiteY4" fmla="*/ 1861024 h 1912639"/>
              <a:gd name="connsiteX5" fmla="*/ 3045508 w 3070660"/>
              <a:gd name="connsiteY5" fmla="*/ 1335280 h 1912639"/>
              <a:gd name="connsiteX6" fmla="*/ 2576214 w 3070660"/>
              <a:gd name="connsiteY6" fmla="*/ 212440 h 1912639"/>
              <a:gd name="connsiteX7" fmla="*/ 1561429 w 3070660"/>
              <a:gd name="connsiteY7" fmla="*/ 11234 h 1912639"/>
              <a:gd name="connsiteX8" fmla="*/ 40276 w 3070660"/>
              <a:gd name="connsiteY8" fmla="*/ 269076 h 1912639"/>
              <a:gd name="connsiteX9" fmla="*/ 911795 w 3070660"/>
              <a:gd name="connsiteY9" fmla="*/ 1080233 h 1912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070660" h="1912639">
                <a:moveTo>
                  <a:pt x="911795" y="1080233"/>
                </a:moveTo>
                <a:cubicBezTo>
                  <a:pt x="1073319" y="1094951"/>
                  <a:pt x="1236518" y="1075390"/>
                  <a:pt x="1398228" y="1088431"/>
                </a:cubicBezTo>
                <a:cubicBezTo>
                  <a:pt x="1559939" y="1101472"/>
                  <a:pt x="1729287" y="1154381"/>
                  <a:pt x="1830076" y="1281439"/>
                </a:cubicBezTo>
                <a:cubicBezTo>
                  <a:pt x="1935336" y="1413900"/>
                  <a:pt x="1947073" y="1601319"/>
                  <a:pt x="2047863" y="1737133"/>
                </a:cubicBezTo>
                <a:cubicBezTo>
                  <a:pt x="2181999" y="1918032"/>
                  <a:pt x="2455305" y="1958646"/>
                  <a:pt x="2658186" y="1861024"/>
                </a:cubicBezTo>
                <a:cubicBezTo>
                  <a:pt x="2861069" y="1763588"/>
                  <a:pt x="2994275" y="1554558"/>
                  <a:pt x="3045508" y="1335280"/>
                </a:cubicBezTo>
                <a:cubicBezTo>
                  <a:pt x="3144062" y="913307"/>
                  <a:pt x="2945836" y="438797"/>
                  <a:pt x="2576214" y="212440"/>
                </a:cubicBezTo>
                <a:cubicBezTo>
                  <a:pt x="2278132" y="29865"/>
                  <a:pt x="1910931" y="8999"/>
                  <a:pt x="1561429" y="11234"/>
                </a:cubicBezTo>
                <a:cubicBezTo>
                  <a:pt x="1220310" y="13470"/>
                  <a:pt x="239619" y="-86201"/>
                  <a:pt x="40276" y="269076"/>
                </a:cubicBezTo>
                <a:cubicBezTo>
                  <a:pt x="-187944" y="676704"/>
                  <a:pt x="615016" y="1053033"/>
                  <a:pt x="911795" y="1080233"/>
                </a:cubicBezTo>
                <a:close/>
              </a:path>
            </a:pathLst>
          </a:custGeom>
          <a:solidFill>
            <a:schemeClr val="accent3"/>
          </a:solidFill>
          <a:ln w="186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" name="任意多边形: 形状 13"/>
          <p:cNvSpPr/>
          <p:nvPr/>
        </p:nvSpPr>
        <p:spPr>
          <a:xfrm>
            <a:off x="9788312" y="-435455"/>
            <a:ext cx="3016596" cy="1821144"/>
          </a:xfrm>
          <a:custGeom>
            <a:avLst/>
            <a:gdLst>
              <a:gd name="connsiteX0" fmla="*/ 0 w 3016596"/>
              <a:gd name="connsiteY0" fmla="*/ 0 h 1821144"/>
              <a:gd name="connsiteX1" fmla="*/ 787311 w 3016596"/>
              <a:gd name="connsiteY1" fmla="*/ 897974 h 1821144"/>
              <a:gd name="connsiteX2" fmla="*/ 1767630 w 3016596"/>
              <a:gd name="connsiteY2" fmla="*/ 1102347 h 1821144"/>
              <a:gd name="connsiteX3" fmla="*/ 2204508 w 3016596"/>
              <a:gd name="connsiteY3" fmla="*/ 1653055 h 1821144"/>
              <a:gd name="connsiteX4" fmla="*/ 3016597 w 3016596"/>
              <a:gd name="connsiteY4" fmla="*/ 1709504 h 182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6596" h="1821144">
                <a:moveTo>
                  <a:pt x="0" y="0"/>
                </a:moveTo>
                <a:cubicBezTo>
                  <a:pt x="41731" y="422905"/>
                  <a:pt x="373535" y="801283"/>
                  <a:pt x="787311" y="897974"/>
                </a:cubicBezTo>
                <a:cubicBezTo>
                  <a:pt x="1116692" y="974917"/>
                  <a:pt x="1499356" y="896297"/>
                  <a:pt x="1767630" y="1102347"/>
                </a:cubicBezTo>
                <a:cubicBezTo>
                  <a:pt x="1954305" y="1245613"/>
                  <a:pt x="2032366" y="1492649"/>
                  <a:pt x="2204508" y="1653055"/>
                </a:cubicBezTo>
                <a:cubicBezTo>
                  <a:pt x="2419313" y="1853142"/>
                  <a:pt x="2776268" y="1877921"/>
                  <a:pt x="3016597" y="1709504"/>
                </a:cubicBezTo>
              </a:path>
            </a:pathLst>
          </a:custGeom>
          <a:noFill/>
          <a:ln w="18620" cap="flat">
            <a:solidFill>
              <a:srgbClr val="7EC6F2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-393755" y="5339895"/>
            <a:ext cx="2783134" cy="2154410"/>
          </a:xfrm>
          <a:custGeom>
            <a:avLst/>
            <a:gdLst>
              <a:gd name="connsiteX0" fmla="*/ 1215913 w 2783134"/>
              <a:gd name="connsiteY0" fmla="*/ 204387 h 2154410"/>
              <a:gd name="connsiteX1" fmla="*/ 1772583 w 2783134"/>
              <a:gd name="connsiteY1" fmla="*/ 798130 h 2154410"/>
              <a:gd name="connsiteX2" fmla="*/ 2511828 w 2783134"/>
              <a:gd name="connsiteY2" fmla="*/ 904508 h 2154410"/>
              <a:gd name="connsiteX3" fmla="*/ 2757001 w 2783134"/>
              <a:gd name="connsiteY3" fmla="*/ 1548740 h 2154410"/>
              <a:gd name="connsiteX4" fmla="*/ 2232375 w 2783134"/>
              <a:gd name="connsiteY4" fmla="*/ 2052872 h 2154410"/>
              <a:gd name="connsiteX5" fmla="*/ 1490708 w 2783134"/>
              <a:gd name="connsiteY5" fmla="*/ 2154406 h 2154410"/>
              <a:gd name="connsiteX6" fmla="*/ 289249 w 2783134"/>
              <a:gd name="connsiteY6" fmla="*/ 1799688 h 2154410"/>
              <a:gd name="connsiteX7" fmla="*/ 4393 w 2783134"/>
              <a:gd name="connsiteY7" fmla="*/ 937298 h 2154410"/>
              <a:gd name="connsiteX8" fmla="*/ 394509 w 2783134"/>
              <a:gd name="connsiteY8" fmla="*/ 68201 h 2154410"/>
              <a:gd name="connsiteX9" fmla="*/ 1215913 w 2783134"/>
              <a:gd name="connsiteY9" fmla="*/ 204387 h 2154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83134" h="2154410">
                <a:moveTo>
                  <a:pt x="1215913" y="204387"/>
                </a:moveTo>
                <a:cubicBezTo>
                  <a:pt x="1416560" y="391434"/>
                  <a:pt x="1520330" y="690448"/>
                  <a:pt x="1772583" y="798130"/>
                </a:cubicBezTo>
                <a:cubicBezTo>
                  <a:pt x="2003410" y="896684"/>
                  <a:pt x="2284726" y="797571"/>
                  <a:pt x="2511828" y="904508"/>
                </a:cubicBezTo>
                <a:cubicBezTo>
                  <a:pt x="2738929" y="1011446"/>
                  <a:pt x="2833571" y="1309715"/>
                  <a:pt x="2757001" y="1548740"/>
                </a:cubicBezTo>
                <a:cubicBezTo>
                  <a:pt x="2680617" y="1787765"/>
                  <a:pt x="2467115" y="1964192"/>
                  <a:pt x="2232375" y="2052872"/>
                </a:cubicBezTo>
                <a:cubicBezTo>
                  <a:pt x="1997635" y="2141552"/>
                  <a:pt x="1741656" y="2154220"/>
                  <a:pt x="1490708" y="2154406"/>
                </a:cubicBezTo>
                <a:cubicBezTo>
                  <a:pt x="1061655" y="2154966"/>
                  <a:pt x="591430" y="2104664"/>
                  <a:pt x="289249" y="1799688"/>
                </a:cubicBezTo>
                <a:cubicBezTo>
                  <a:pt x="69226" y="1577989"/>
                  <a:pt x="-21875" y="1248794"/>
                  <a:pt x="4393" y="937298"/>
                </a:cubicBezTo>
                <a:cubicBezTo>
                  <a:pt x="27122" y="666229"/>
                  <a:pt x="143561" y="209045"/>
                  <a:pt x="394509" y="68201"/>
                </a:cubicBezTo>
                <a:cubicBezTo>
                  <a:pt x="644340" y="-71899"/>
                  <a:pt x="1016943" y="18831"/>
                  <a:pt x="1215913" y="20438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86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-160025" y="5171193"/>
            <a:ext cx="2830582" cy="2363349"/>
          </a:xfrm>
          <a:custGeom>
            <a:avLst/>
            <a:gdLst>
              <a:gd name="connsiteX0" fmla="*/ 0 w 2830582"/>
              <a:gd name="connsiteY0" fmla="*/ 181012 h 2363349"/>
              <a:gd name="connsiteX1" fmla="*/ 1223630 w 2830582"/>
              <a:gd name="connsiteY1" fmla="*/ 249199 h 2363349"/>
              <a:gd name="connsiteX2" fmla="*/ 1799861 w 2830582"/>
              <a:gd name="connsiteY2" fmla="*/ 806613 h 2363349"/>
              <a:gd name="connsiteX3" fmla="*/ 2453593 w 2830582"/>
              <a:gd name="connsiteY3" fmla="*/ 906843 h 2363349"/>
              <a:gd name="connsiteX4" fmla="*/ 2829922 w 2830582"/>
              <a:gd name="connsiteY4" fmla="*/ 1583678 h 2363349"/>
              <a:gd name="connsiteX5" fmla="*/ 2574875 w 2830582"/>
              <a:gd name="connsiteY5" fmla="*/ 2363350 h 236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30582" h="2363349">
                <a:moveTo>
                  <a:pt x="0" y="181012"/>
                </a:moveTo>
                <a:cubicBezTo>
                  <a:pt x="355277" y="-84841"/>
                  <a:pt x="900210" y="-54287"/>
                  <a:pt x="1223630" y="249199"/>
                </a:cubicBezTo>
                <a:cubicBezTo>
                  <a:pt x="1420550" y="434010"/>
                  <a:pt x="1548353" y="708432"/>
                  <a:pt x="1799861" y="806613"/>
                </a:cubicBezTo>
                <a:cubicBezTo>
                  <a:pt x="2006283" y="887095"/>
                  <a:pt x="2247357" y="825988"/>
                  <a:pt x="2453593" y="906843"/>
                </a:cubicBezTo>
                <a:cubicBezTo>
                  <a:pt x="2710131" y="1007446"/>
                  <a:pt x="2841101" y="1308510"/>
                  <a:pt x="2829922" y="1583678"/>
                </a:cubicBezTo>
                <a:cubicBezTo>
                  <a:pt x="2818745" y="1859031"/>
                  <a:pt x="2695599" y="2115755"/>
                  <a:pt x="2574875" y="2363350"/>
                </a:cubicBezTo>
              </a:path>
            </a:pathLst>
          </a:custGeom>
          <a:noFill/>
          <a:ln w="18620" cap="flat">
            <a:solidFill>
              <a:srgbClr val="3F4D9B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grpSp>
        <p:nvGrpSpPr>
          <p:cNvPr id="611" name="图形 608"/>
          <p:cNvGrpSpPr/>
          <p:nvPr/>
        </p:nvGrpSpPr>
        <p:grpSpPr>
          <a:xfrm>
            <a:off x="797105" y="475329"/>
            <a:ext cx="608292" cy="617460"/>
            <a:chOff x="6046898" y="740728"/>
            <a:chExt cx="608292" cy="617460"/>
          </a:xfrm>
        </p:grpSpPr>
        <p:sp>
          <p:nvSpPr>
            <p:cNvPr id="612" name="任意多边形: 形状 611"/>
            <p:cNvSpPr/>
            <p:nvPr/>
          </p:nvSpPr>
          <p:spPr>
            <a:xfrm rot="-723092">
              <a:off x="6105957" y="808956"/>
              <a:ext cx="502327" cy="502327"/>
            </a:xfrm>
            <a:custGeom>
              <a:avLst/>
              <a:gdLst>
                <a:gd name="connsiteX0" fmla="*/ 502328 w 502327"/>
                <a:gd name="connsiteY0" fmla="*/ 251164 h 502327"/>
                <a:gd name="connsiteX1" fmla="*/ 251164 w 502327"/>
                <a:gd name="connsiteY1" fmla="*/ 502328 h 502327"/>
                <a:gd name="connsiteX2" fmla="*/ 0 w 502327"/>
                <a:gd name="connsiteY2" fmla="*/ 251164 h 502327"/>
                <a:gd name="connsiteX3" fmla="*/ 251164 w 502327"/>
                <a:gd name="connsiteY3" fmla="*/ 0 h 502327"/>
                <a:gd name="connsiteX4" fmla="*/ 502328 w 502327"/>
                <a:gd name="connsiteY4" fmla="*/ 251164 h 50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327" h="502327">
                  <a:moveTo>
                    <a:pt x="502328" y="251164"/>
                  </a:moveTo>
                  <a:cubicBezTo>
                    <a:pt x="502328" y="389878"/>
                    <a:pt x="389878" y="502328"/>
                    <a:pt x="251164" y="502328"/>
                  </a:cubicBezTo>
                  <a:cubicBezTo>
                    <a:pt x="112450" y="502328"/>
                    <a:pt x="0" y="389878"/>
                    <a:pt x="0" y="251164"/>
                  </a:cubicBezTo>
                  <a:cubicBezTo>
                    <a:pt x="0" y="112450"/>
                    <a:pt x="112450" y="0"/>
                    <a:pt x="251164" y="0"/>
                  </a:cubicBezTo>
                  <a:cubicBezTo>
                    <a:pt x="389878" y="0"/>
                    <a:pt x="502328" y="112450"/>
                    <a:pt x="502328" y="251164"/>
                  </a:cubicBezTo>
                  <a:close/>
                </a:path>
              </a:pathLst>
            </a:custGeom>
            <a:solidFill>
              <a:srgbClr val="7EC6F2"/>
            </a:solidFill>
            <a:ln w="186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13" name="任意多边形: 形状 612"/>
            <p:cNvSpPr/>
            <p:nvPr/>
          </p:nvSpPr>
          <p:spPr>
            <a:xfrm>
              <a:off x="6046898" y="740728"/>
              <a:ext cx="347675" cy="347675"/>
            </a:xfrm>
            <a:custGeom>
              <a:avLst/>
              <a:gdLst>
                <a:gd name="connsiteX0" fmla="*/ 215791 w 347675"/>
                <a:gd name="connsiteY0" fmla="*/ 342488 h 347675"/>
                <a:gd name="connsiteX1" fmla="*/ 5187 w 347675"/>
                <a:gd name="connsiteY1" fmla="*/ 215790 h 347675"/>
                <a:gd name="connsiteX2" fmla="*/ 131885 w 347675"/>
                <a:gd name="connsiteY2" fmla="*/ 5187 h 347675"/>
                <a:gd name="connsiteX3" fmla="*/ 342489 w 347675"/>
                <a:gd name="connsiteY3" fmla="*/ 131886 h 347675"/>
                <a:gd name="connsiteX4" fmla="*/ 215791 w 347675"/>
                <a:gd name="connsiteY4" fmla="*/ 342488 h 3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675" h="347675">
                  <a:moveTo>
                    <a:pt x="215791" y="342488"/>
                  </a:moveTo>
                  <a:cubicBezTo>
                    <a:pt x="122729" y="365660"/>
                    <a:pt x="28360" y="309039"/>
                    <a:pt x="5187" y="215790"/>
                  </a:cubicBezTo>
                  <a:cubicBezTo>
                    <a:pt x="-17984" y="122729"/>
                    <a:pt x="38637" y="28359"/>
                    <a:pt x="131885" y="5187"/>
                  </a:cubicBezTo>
                  <a:cubicBezTo>
                    <a:pt x="224947" y="-17985"/>
                    <a:pt x="319316" y="38637"/>
                    <a:pt x="342489" y="131886"/>
                  </a:cubicBezTo>
                  <a:cubicBezTo>
                    <a:pt x="365660" y="225134"/>
                    <a:pt x="309039" y="319316"/>
                    <a:pt x="215791" y="342488"/>
                  </a:cubicBezTo>
                  <a:close/>
                </a:path>
              </a:pathLst>
            </a:custGeom>
            <a:noFill/>
            <a:ln w="56042" cap="flat">
              <a:solidFill>
                <a:srgbClr val="3F4D9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614" name="任意多边形: 形状 613"/>
          <p:cNvSpPr/>
          <p:nvPr/>
        </p:nvSpPr>
        <p:spPr>
          <a:xfrm>
            <a:off x="11301084" y="876164"/>
            <a:ext cx="299739" cy="299739"/>
          </a:xfrm>
          <a:custGeom>
            <a:avLst/>
            <a:gdLst>
              <a:gd name="connsiteX0" fmla="*/ 299740 w 299739"/>
              <a:gd name="connsiteY0" fmla="*/ 149870 h 299739"/>
              <a:gd name="connsiteX1" fmla="*/ 149870 w 299739"/>
              <a:gd name="connsiteY1" fmla="*/ 299740 h 299739"/>
              <a:gd name="connsiteX2" fmla="*/ 0 w 299739"/>
              <a:gd name="connsiteY2" fmla="*/ 149870 h 299739"/>
              <a:gd name="connsiteX3" fmla="*/ 149870 w 299739"/>
              <a:gd name="connsiteY3" fmla="*/ 0 h 299739"/>
              <a:gd name="connsiteX4" fmla="*/ 299740 w 299739"/>
              <a:gd name="connsiteY4" fmla="*/ 149870 h 299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739" h="299739">
                <a:moveTo>
                  <a:pt x="299740" y="149870"/>
                </a:moveTo>
                <a:cubicBezTo>
                  <a:pt x="299740" y="232641"/>
                  <a:pt x="232641" y="299740"/>
                  <a:pt x="149870" y="299740"/>
                </a:cubicBezTo>
                <a:cubicBezTo>
                  <a:pt x="67099" y="299740"/>
                  <a:pt x="0" y="232641"/>
                  <a:pt x="0" y="149870"/>
                </a:cubicBezTo>
                <a:cubicBezTo>
                  <a:pt x="0" y="67099"/>
                  <a:pt x="67099" y="0"/>
                  <a:pt x="149870" y="0"/>
                </a:cubicBezTo>
                <a:cubicBezTo>
                  <a:pt x="232641" y="0"/>
                  <a:pt x="299740" y="67099"/>
                  <a:pt x="299740" y="149870"/>
                </a:cubicBezTo>
                <a:close/>
              </a:path>
            </a:pathLst>
          </a:custGeom>
          <a:noFill/>
          <a:ln w="56042" cap="flat">
            <a:solidFill>
              <a:srgbClr val="3F4D9B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grpSp>
        <p:nvGrpSpPr>
          <p:cNvPr id="620" name="图形 608"/>
          <p:cNvGrpSpPr/>
          <p:nvPr/>
        </p:nvGrpSpPr>
        <p:grpSpPr>
          <a:xfrm>
            <a:off x="3688923" y="6405282"/>
            <a:ext cx="1032832" cy="270216"/>
            <a:chOff x="3688923" y="6405282"/>
            <a:chExt cx="1032832" cy="270216"/>
          </a:xfrm>
          <a:solidFill>
            <a:srgbClr val="3F4D9B"/>
          </a:solidFill>
        </p:grpSpPr>
        <p:grpSp>
          <p:nvGrpSpPr>
            <p:cNvPr id="621" name="图形 608"/>
            <p:cNvGrpSpPr/>
            <p:nvPr/>
          </p:nvGrpSpPr>
          <p:grpSpPr>
            <a:xfrm>
              <a:off x="3688923" y="6405282"/>
              <a:ext cx="1032832" cy="87083"/>
              <a:chOff x="3688923" y="6405282"/>
              <a:chExt cx="1032832" cy="87083"/>
            </a:xfrm>
            <a:solidFill>
              <a:srgbClr val="3F4D9B"/>
            </a:solidFill>
          </p:grpSpPr>
          <p:sp>
            <p:nvSpPr>
              <p:cNvPr id="622" name="任意多边形: 形状 621"/>
              <p:cNvSpPr/>
              <p:nvPr/>
            </p:nvSpPr>
            <p:spPr>
              <a:xfrm>
                <a:off x="3688923" y="6405283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1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1"/>
                      <a:pt x="43541" y="87081"/>
                    </a:cubicBezTo>
                    <a:cubicBezTo>
                      <a:pt x="19494" y="87081"/>
                      <a:pt x="0" y="67587"/>
                      <a:pt x="0" y="43541"/>
                    </a:cubicBezTo>
                    <a:cubicBezTo>
                      <a:pt x="0" y="19494"/>
                      <a:pt x="19494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3" name="任意多边形: 形状 622"/>
              <p:cNvSpPr/>
              <p:nvPr/>
            </p:nvSpPr>
            <p:spPr>
              <a:xfrm>
                <a:off x="3925314" y="6405282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9"/>
                      <a:pt x="67647" y="87083"/>
                      <a:pt x="43541" y="87083"/>
                    </a:cubicBezTo>
                    <a:cubicBezTo>
                      <a:pt x="19435" y="87083"/>
                      <a:pt x="0" y="67649"/>
                      <a:pt x="0" y="43542"/>
                    </a:cubicBezTo>
                    <a:cubicBezTo>
                      <a:pt x="0" y="19436"/>
                      <a:pt x="19435" y="1"/>
                      <a:pt x="43541" y="1"/>
                    </a:cubicBezTo>
                    <a:cubicBezTo>
                      <a:pt x="67647" y="-185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4" name="任意多边形: 形状 623"/>
              <p:cNvSpPr/>
              <p:nvPr/>
            </p:nvSpPr>
            <p:spPr>
              <a:xfrm>
                <a:off x="4161705" y="6405282"/>
                <a:ext cx="87081" cy="87082"/>
              </a:xfrm>
              <a:custGeom>
                <a:avLst/>
                <a:gdLst>
                  <a:gd name="connsiteX0" fmla="*/ 87081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1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1" y="43542"/>
                    </a:moveTo>
                    <a:cubicBezTo>
                      <a:pt x="87081" y="67649"/>
                      <a:pt x="67647" y="87083"/>
                      <a:pt x="43541" y="87083"/>
                    </a:cubicBezTo>
                    <a:cubicBezTo>
                      <a:pt x="19434" y="87083"/>
                      <a:pt x="0" y="67649"/>
                      <a:pt x="0" y="43542"/>
                    </a:cubicBezTo>
                    <a:cubicBezTo>
                      <a:pt x="0" y="19436"/>
                      <a:pt x="19434" y="1"/>
                      <a:pt x="43541" y="1"/>
                    </a:cubicBezTo>
                    <a:cubicBezTo>
                      <a:pt x="67647" y="-185"/>
                      <a:pt x="87081" y="19436"/>
                      <a:pt x="87081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5" name="任意多边形: 形状 624"/>
              <p:cNvSpPr/>
              <p:nvPr/>
            </p:nvSpPr>
            <p:spPr>
              <a:xfrm>
                <a:off x="4398096" y="6405283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1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1"/>
                      <a:pt x="43541" y="87081"/>
                    </a:cubicBezTo>
                    <a:cubicBezTo>
                      <a:pt x="19494" y="87081"/>
                      <a:pt x="0" y="67587"/>
                      <a:pt x="0" y="43541"/>
                    </a:cubicBezTo>
                    <a:cubicBezTo>
                      <a:pt x="0" y="19494"/>
                      <a:pt x="19494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6" name="任意多边形: 形状 625"/>
              <p:cNvSpPr/>
              <p:nvPr/>
            </p:nvSpPr>
            <p:spPr>
              <a:xfrm>
                <a:off x="4634674" y="6405282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9"/>
                      <a:pt x="67647" y="87083"/>
                      <a:pt x="43541" y="87083"/>
                    </a:cubicBezTo>
                    <a:cubicBezTo>
                      <a:pt x="19434" y="87083"/>
                      <a:pt x="0" y="67649"/>
                      <a:pt x="0" y="43542"/>
                    </a:cubicBezTo>
                    <a:cubicBezTo>
                      <a:pt x="0" y="19436"/>
                      <a:pt x="19434" y="1"/>
                      <a:pt x="43541" y="1"/>
                    </a:cubicBezTo>
                    <a:cubicBezTo>
                      <a:pt x="67460" y="-185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</p:grpSp>
        <p:grpSp>
          <p:nvGrpSpPr>
            <p:cNvPr id="627" name="图形 608"/>
            <p:cNvGrpSpPr/>
            <p:nvPr/>
          </p:nvGrpSpPr>
          <p:grpSpPr>
            <a:xfrm>
              <a:off x="3688923" y="6588416"/>
              <a:ext cx="1032832" cy="87081"/>
              <a:chOff x="3688923" y="6588416"/>
              <a:chExt cx="1032832" cy="87081"/>
            </a:xfrm>
            <a:solidFill>
              <a:srgbClr val="3F4D9B"/>
            </a:solidFill>
          </p:grpSpPr>
          <p:sp>
            <p:nvSpPr>
              <p:cNvPr id="628" name="任意多边形: 形状 627"/>
              <p:cNvSpPr/>
              <p:nvPr/>
            </p:nvSpPr>
            <p:spPr>
              <a:xfrm>
                <a:off x="3688923" y="6588416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1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1"/>
                      <a:pt x="43541" y="87081"/>
                    </a:cubicBezTo>
                    <a:cubicBezTo>
                      <a:pt x="19494" y="87081"/>
                      <a:pt x="0" y="67587"/>
                      <a:pt x="0" y="43541"/>
                    </a:cubicBezTo>
                    <a:cubicBezTo>
                      <a:pt x="0" y="19494"/>
                      <a:pt x="19494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9" name="任意多边形: 形状 628"/>
              <p:cNvSpPr/>
              <p:nvPr/>
            </p:nvSpPr>
            <p:spPr>
              <a:xfrm>
                <a:off x="3925314" y="6588416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4"/>
                      <a:pt x="19435" y="0"/>
                      <a:pt x="43541" y="0"/>
                    </a:cubicBezTo>
                    <a:cubicBezTo>
                      <a:pt x="67647" y="0"/>
                      <a:pt x="87082" y="1943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0" name="任意多边形: 形状 629"/>
              <p:cNvSpPr/>
              <p:nvPr/>
            </p:nvSpPr>
            <p:spPr>
              <a:xfrm>
                <a:off x="4161705" y="6588416"/>
                <a:ext cx="87081" cy="87081"/>
              </a:xfrm>
              <a:custGeom>
                <a:avLst/>
                <a:gdLst>
                  <a:gd name="connsiteX0" fmla="*/ 87081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1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1" y="43541"/>
                    </a:moveTo>
                    <a:cubicBezTo>
                      <a:pt x="87081" y="67647"/>
                      <a:pt x="67647" y="87082"/>
                      <a:pt x="43541" y="87082"/>
                    </a:cubicBezTo>
                    <a:cubicBezTo>
                      <a:pt x="19434" y="87082"/>
                      <a:pt x="0" y="67647"/>
                      <a:pt x="0" y="43541"/>
                    </a:cubicBezTo>
                    <a:cubicBezTo>
                      <a:pt x="0" y="19434"/>
                      <a:pt x="19434" y="0"/>
                      <a:pt x="43541" y="0"/>
                    </a:cubicBezTo>
                    <a:cubicBezTo>
                      <a:pt x="67647" y="0"/>
                      <a:pt x="87081" y="19434"/>
                      <a:pt x="87081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1" name="任意多边形: 形状 630"/>
              <p:cNvSpPr/>
              <p:nvPr/>
            </p:nvSpPr>
            <p:spPr>
              <a:xfrm>
                <a:off x="4398096" y="6588416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1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1"/>
                      <a:pt x="43541" y="87081"/>
                    </a:cubicBezTo>
                    <a:cubicBezTo>
                      <a:pt x="19494" y="87081"/>
                      <a:pt x="0" y="67587"/>
                      <a:pt x="0" y="43541"/>
                    </a:cubicBezTo>
                    <a:cubicBezTo>
                      <a:pt x="0" y="19494"/>
                      <a:pt x="19494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2" name="任意多边形: 形状 631"/>
              <p:cNvSpPr/>
              <p:nvPr/>
            </p:nvSpPr>
            <p:spPr>
              <a:xfrm>
                <a:off x="4634674" y="6588416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4" y="87082"/>
                      <a:pt x="0" y="67647"/>
                      <a:pt x="0" y="43541"/>
                    </a:cubicBezTo>
                    <a:cubicBezTo>
                      <a:pt x="0" y="19434"/>
                      <a:pt x="19434" y="0"/>
                      <a:pt x="43541" y="0"/>
                    </a:cubicBezTo>
                    <a:cubicBezTo>
                      <a:pt x="67460" y="0"/>
                      <a:pt x="87082" y="1943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</p:grpSp>
      </p:grpSp>
      <p:grpSp>
        <p:nvGrpSpPr>
          <p:cNvPr id="633" name="图形 608"/>
          <p:cNvGrpSpPr/>
          <p:nvPr/>
        </p:nvGrpSpPr>
        <p:grpSpPr>
          <a:xfrm>
            <a:off x="8975110" y="186800"/>
            <a:ext cx="1032832" cy="270401"/>
            <a:chOff x="8975110" y="186800"/>
            <a:chExt cx="1032832" cy="270401"/>
          </a:xfrm>
          <a:solidFill>
            <a:srgbClr val="3F4D9B"/>
          </a:solidFill>
        </p:grpSpPr>
        <p:grpSp>
          <p:nvGrpSpPr>
            <p:cNvPr id="634" name="图形 608"/>
            <p:cNvGrpSpPr/>
            <p:nvPr/>
          </p:nvGrpSpPr>
          <p:grpSpPr>
            <a:xfrm>
              <a:off x="8975297" y="186800"/>
              <a:ext cx="1032645" cy="87081"/>
              <a:chOff x="8975297" y="186800"/>
              <a:chExt cx="1032645" cy="87081"/>
            </a:xfrm>
            <a:solidFill>
              <a:srgbClr val="3F4D9B"/>
            </a:solidFill>
          </p:grpSpPr>
          <p:sp>
            <p:nvSpPr>
              <p:cNvPr id="635" name="任意多边形: 形状 634"/>
              <p:cNvSpPr/>
              <p:nvPr/>
            </p:nvSpPr>
            <p:spPr>
              <a:xfrm>
                <a:off x="8975297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8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5"/>
                      <a:pt x="19435" y="0"/>
                      <a:pt x="43541" y="0"/>
                    </a:cubicBezTo>
                    <a:cubicBezTo>
                      <a:pt x="67460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6" name="任意多边形: 形状 635"/>
              <p:cNvSpPr/>
              <p:nvPr/>
            </p:nvSpPr>
            <p:spPr>
              <a:xfrm>
                <a:off x="9211688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4" y="87082"/>
                      <a:pt x="0" y="67647"/>
                      <a:pt x="0" y="43541"/>
                    </a:cubicBezTo>
                    <a:cubicBezTo>
                      <a:pt x="0" y="19435"/>
                      <a:pt x="19434" y="0"/>
                      <a:pt x="43541" y="0"/>
                    </a:cubicBezTo>
                    <a:cubicBezTo>
                      <a:pt x="67460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7" name="任意多边形: 形状 636"/>
              <p:cNvSpPr/>
              <p:nvPr/>
            </p:nvSpPr>
            <p:spPr>
              <a:xfrm>
                <a:off x="9448079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5"/>
                      <a:pt x="19435" y="0"/>
                      <a:pt x="43541" y="0"/>
                    </a:cubicBezTo>
                    <a:cubicBezTo>
                      <a:pt x="67647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8" name="任意多边形: 形状 637"/>
              <p:cNvSpPr/>
              <p:nvPr/>
            </p:nvSpPr>
            <p:spPr>
              <a:xfrm>
                <a:off x="9684470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5"/>
                      <a:pt x="19435" y="0"/>
                      <a:pt x="43541" y="0"/>
                    </a:cubicBezTo>
                    <a:cubicBezTo>
                      <a:pt x="67647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9" name="任意多边形: 形状 638"/>
              <p:cNvSpPr/>
              <p:nvPr/>
            </p:nvSpPr>
            <p:spPr>
              <a:xfrm>
                <a:off x="9920860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5"/>
                      <a:pt x="19435" y="0"/>
                      <a:pt x="43541" y="0"/>
                    </a:cubicBezTo>
                    <a:cubicBezTo>
                      <a:pt x="67647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</p:grpSp>
        <p:grpSp>
          <p:nvGrpSpPr>
            <p:cNvPr id="640" name="图形 608"/>
            <p:cNvGrpSpPr/>
            <p:nvPr/>
          </p:nvGrpSpPr>
          <p:grpSpPr>
            <a:xfrm>
              <a:off x="8975110" y="370118"/>
              <a:ext cx="1032832" cy="87082"/>
              <a:chOff x="8975110" y="370118"/>
              <a:chExt cx="1032832" cy="87082"/>
            </a:xfrm>
            <a:solidFill>
              <a:srgbClr val="3F4D9B"/>
            </a:solidFill>
          </p:grpSpPr>
          <p:sp>
            <p:nvSpPr>
              <p:cNvPr id="641" name="任意多边形: 形状 640"/>
              <p:cNvSpPr/>
              <p:nvPr/>
            </p:nvSpPr>
            <p:spPr>
              <a:xfrm>
                <a:off x="8975110" y="370119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1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2"/>
                      <a:pt x="43541" y="87082"/>
                    </a:cubicBezTo>
                    <a:cubicBezTo>
                      <a:pt x="19494" y="87082"/>
                      <a:pt x="1" y="67588"/>
                      <a:pt x="1" y="43541"/>
                    </a:cubicBezTo>
                    <a:cubicBezTo>
                      <a:pt x="1" y="19494"/>
                      <a:pt x="19495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42" name="任意多边形: 形状 641"/>
              <p:cNvSpPr/>
              <p:nvPr/>
            </p:nvSpPr>
            <p:spPr>
              <a:xfrm>
                <a:off x="9211688" y="370118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8"/>
                      <a:pt x="67647" y="87083"/>
                      <a:pt x="43541" y="87083"/>
                    </a:cubicBezTo>
                    <a:cubicBezTo>
                      <a:pt x="19434" y="87083"/>
                      <a:pt x="0" y="67648"/>
                      <a:pt x="0" y="43542"/>
                    </a:cubicBezTo>
                    <a:cubicBezTo>
                      <a:pt x="0" y="19436"/>
                      <a:pt x="19434" y="1"/>
                      <a:pt x="43541" y="1"/>
                    </a:cubicBezTo>
                    <a:cubicBezTo>
                      <a:pt x="67460" y="-186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43" name="任意多边形: 形状 642"/>
              <p:cNvSpPr/>
              <p:nvPr/>
            </p:nvSpPr>
            <p:spPr>
              <a:xfrm>
                <a:off x="9448079" y="370118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8"/>
                      <a:pt x="67647" y="87083"/>
                      <a:pt x="43541" y="87083"/>
                    </a:cubicBezTo>
                    <a:cubicBezTo>
                      <a:pt x="19435" y="87083"/>
                      <a:pt x="0" y="67648"/>
                      <a:pt x="0" y="43542"/>
                    </a:cubicBezTo>
                    <a:cubicBezTo>
                      <a:pt x="0" y="19436"/>
                      <a:pt x="19435" y="1"/>
                      <a:pt x="43541" y="1"/>
                    </a:cubicBezTo>
                    <a:cubicBezTo>
                      <a:pt x="67647" y="-186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44" name="任意多边形: 形状 643"/>
              <p:cNvSpPr/>
              <p:nvPr/>
            </p:nvSpPr>
            <p:spPr>
              <a:xfrm>
                <a:off x="9684470" y="370118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8"/>
                      <a:pt x="67647" y="87083"/>
                      <a:pt x="43541" y="87083"/>
                    </a:cubicBezTo>
                    <a:cubicBezTo>
                      <a:pt x="19435" y="87083"/>
                      <a:pt x="0" y="67648"/>
                      <a:pt x="0" y="43542"/>
                    </a:cubicBezTo>
                    <a:cubicBezTo>
                      <a:pt x="0" y="19436"/>
                      <a:pt x="19435" y="1"/>
                      <a:pt x="43541" y="1"/>
                    </a:cubicBezTo>
                    <a:cubicBezTo>
                      <a:pt x="67647" y="-186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45" name="任意多边形: 形状 644"/>
              <p:cNvSpPr/>
              <p:nvPr/>
            </p:nvSpPr>
            <p:spPr>
              <a:xfrm>
                <a:off x="9920860" y="370118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8"/>
                      <a:pt x="67647" y="87083"/>
                      <a:pt x="43541" y="87083"/>
                    </a:cubicBezTo>
                    <a:cubicBezTo>
                      <a:pt x="19435" y="87083"/>
                      <a:pt x="0" y="67648"/>
                      <a:pt x="0" y="43542"/>
                    </a:cubicBezTo>
                    <a:cubicBezTo>
                      <a:pt x="0" y="19436"/>
                      <a:pt x="19435" y="1"/>
                      <a:pt x="43541" y="1"/>
                    </a:cubicBezTo>
                    <a:cubicBezTo>
                      <a:pt x="67647" y="-186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4851400" y="1385570"/>
            <a:ext cx="6449695" cy="49587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🚨</a:t>
            </a:r>
            <a:r>
              <a:rPr lang="en-US" altLang="en-US" sz="20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 Priority Actions:</a:t>
            </a:r>
            <a:endParaRPr lang="en-US" altLang="en-US" sz="2000" b="1" dirty="0">
              <a:latin typeface="Cambria" panose="02040503050406030204" charset="0"/>
              <a:ea typeface="Inter Light" panose="02000503000000020004" charset="0"/>
              <a:cs typeface="Cambria" panose="02040503050406030204" charset="0"/>
            </a:endParaRPr>
          </a:p>
          <a:p>
            <a:pPr>
              <a:lnSpc>
                <a:spcPct val="130000"/>
              </a:lnSpc>
            </a:pP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6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Monitor High-Risk Customers - Alert system for 4+ service calls clients</a:t>
            </a:r>
            <a:endParaRPr lang="en-US" altLang="en-US" sz="16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6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Improve Customer Service - Address root cause of churn drivers</a:t>
            </a:r>
            <a:endParaRPr lang="en-US" altLang="en-US" sz="16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6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Targeted Retention Offers - Personalized campaigns for at-risk clients</a:t>
            </a:r>
            <a:endParaRPr lang="en-US" altLang="en-US" sz="16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20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📋</a:t>
            </a:r>
            <a:r>
              <a:rPr lang="en-US" altLang="en-US" sz="20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 Implementation Strategy:</a:t>
            </a:r>
            <a:endParaRPr lang="en-US" altLang="en-US" sz="2000" b="1" dirty="0">
              <a:latin typeface="Cambria" panose="02040503050406030204" charset="0"/>
              <a:ea typeface="Inter Light" panose="02000503000000020004" charset="0"/>
              <a:cs typeface="Cambria" panose="02040503050406030204" charset="0"/>
            </a:endParaRPr>
          </a:p>
          <a:p>
            <a:pPr>
              <a:lnSpc>
                <a:spcPct val="130000"/>
              </a:lnSpc>
            </a:pP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Deploy model and train retention team</a:t>
            </a:r>
            <a:endParaRPr lang="en-US" altLang="en-US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Launch automated alerts and intervention programs</a:t>
            </a:r>
            <a:endParaRPr lang="en-US" altLang="en-US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Monitor performance and optimize campaigns</a:t>
            </a:r>
            <a:endParaRPr lang="en-US" altLang="en-US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</p:txBody>
      </p:sp>
      <p:pic>
        <p:nvPicPr>
          <p:cNvPr id="654" name="图片 653" descr="图片包含 游戏机, 电脑, 衬衫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13" y="2073709"/>
            <a:ext cx="3541983" cy="27826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38200" y="504000"/>
            <a:ext cx="10515000" cy="3028200"/>
          </a:xfrm>
        </p:spPr>
        <p:txBody>
          <a:bodyPr wrap="square">
            <a:normAutofit/>
          </a:bodyPr>
          <a:lstStyle/>
          <a:p>
            <a:r>
              <a:rPr lang="en-US"/>
              <a:t>Thank You</a:t>
            </a:r>
            <a:endParaRPr lang="en-US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838798" y="3958094"/>
            <a:ext cx="10514402" cy="1620278"/>
          </a:xfrm>
        </p:spPr>
        <p:txBody>
          <a:bodyPr wrap="square">
            <a:normAutofit/>
          </a:bodyPr>
          <a:lstStyle/>
          <a:p>
            <a:r>
              <a:rPr lang="en-US" dirty="0"/>
              <a:t>NAVROS LEWIS KAMAU</a:t>
            </a:r>
            <a:endParaRPr lang="en-US" dirty="0"/>
          </a:p>
          <a:p>
            <a:r>
              <a:rPr lang="en-US" altLang="en-US" dirty="0"/>
              <a:t>Email: knavrosk@gmail.com</a:t>
            </a:r>
            <a:endParaRPr lang="en-US" altLang="en-US" dirty="0"/>
          </a:p>
          <a:p>
            <a:r>
              <a:rPr lang="en-US" altLang="en-US" dirty="0"/>
              <a:t>GitHub: @Navross</a:t>
            </a:r>
            <a:endParaRPr lang="en-US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68004" y="440900"/>
            <a:ext cx="5751411" cy="596139"/>
          </a:xfrm>
        </p:spPr>
        <p:txBody>
          <a:bodyPr anchor="ctr">
            <a:noAutofit/>
          </a:bodyPr>
          <a:lstStyle/>
          <a:p>
            <a:pPr algn="l"/>
            <a:r>
              <a:rPr lang="en-US" altLang="en-US" sz="3600" dirty="0">
                <a:solidFill>
                  <a:schemeClr val="accent1"/>
                </a:solidFill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</a:rPr>
              <a:t>Executive Summary</a:t>
            </a:r>
            <a:endParaRPr lang="en-US" altLang="en-US" sz="3600" dirty="0">
              <a:solidFill>
                <a:schemeClr val="accent1"/>
              </a:solidFill>
              <a:latin typeface="Inter Black" panose="02000503000000020004" charset="0"/>
              <a:ea typeface="Inter Black" panose="02000503000000020004" charset="0"/>
              <a:cs typeface="Inter Black" panose="02000503000000020004" charset="0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9950919" y="-751479"/>
            <a:ext cx="3070660" cy="1912639"/>
          </a:xfrm>
          <a:custGeom>
            <a:avLst/>
            <a:gdLst>
              <a:gd name="connsiteX0" fmla="*/ 911795 w 3070660"/>
              <a:gd name="connsiteY0" fmla="*/ 1080233 h 1912639"/>
              <a:gd name="connsiteX1" fmla="*/ 1398228 w 3070660"/>
              <a:gd name="connsiteY1" fmla="*/ 1088431 h 1912639"/>
              <a:gd name="connsiteX2" fmla="*/ 1830076 w 3070660"/>
              <a:gd name="connsiteY2" fmla="*/ 1281439 h 1912639"/>
              <a:gd name="connsiteX3" fmla="*/ 2047863 w 3070660"/>
              <a:gd name="connsiteY3" fmla="*/ 1737133 h 1912639"/>
              <a:gd name="connsiteX4" fmla="*/ 2658186 w 3070660"/>
              <a:gd name="connsiteY4" fmla="*/ 1861024 h 1912639"/>
              <a:gd name="connsiteX5" fmla="*/ 3045508 w 3070660"/>
              <a:gd name="connsiteY5" fmla="*/ 1335280 h 1912639"/>
              <a:gd name="connsiteX6" fmla="*/ 2576214 w 3070660"/>
              <a:gd name="connsiteY6" fmla="*/ 212440 h 1912639"/>
              <a:gd name="connsiteX7" fmla="*/ 1561429 w 3070660"/>
              <a:gd name="connsiteY7" fmla="*/ 11234 h 1912639"/>
              <a:gd name="connsiteX8" fmla="*/ 40276 w 3070660"/>
              <a:gd name="connsiteY8" fmla="*/ 269076 h 1912639"/>
              <a:gd name="connsiteX9" fmla="*/ 911795 w 3070660"/>
              <a:gd name="connsiteY9" fmla="*/ 1080233 h 1912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070660" h="1912639">
                <a:moveTo>
                  <a:pt x="911795" y="1080233"/>
                </a:moveTo>
                <a:cubicBezTo>
                  <a:pt x="1073319" y="1094951"/>
                  <a:pt x="1236518" y="1075390"/>
                  <a:pt x="1398228" y="1088431"/>
                </a:cubicBezTo>
                <a:cubicBezTo>
                  <a:pt x="1559939" y="1101472"/>
                  <a:pt x="1729287" y="1154381"/>
                  <a:pt x="1830076" y="1281439"/>
                </a:cubicBezTo>
                <a:cubicBezTo>
                  <a:pt x="1935336" y="1413900"/>
                  <a:pt x="1947073" y="1601319"/>
                  <a:pt x="2047863" y="1737133"/>
                </a:cubicBezTo>
                <a:cubicBezTo>
                  <a:pt x="2181999" y="1918032"/>
                  <a:pt x="2455305" y="1958646"/>
                  <a:pt x="2658186" y="1861024"/>
                </a:cubicBezTo>
                <a:cubicBezTo>
                  <a:pt x="2861069" y="1763588"/>
                  <a:pt x="2994275" y="1554558"/>
                  <a:pt x="3045508" y="1335280"/>
                </a:cubicBezTo>
                <a:cubicBezTo>
                  <a:pt x="3144062" y="913307"/>
                  <a:pt x="2945836" y="438797"/>
                  <a:pt x="2576214" y="212440"/>
                </a:cubicBezTo>
                <a:cubicBezTo>
                  <a:pt x="2278132" y="29865"/>
                  <a:pt x="1910931" y="8999"/>
                  <a:pt x="1561429" y="11234"/>
                </a:cubicBezTo>
                <a:cubicBezTo>
                  <a:pt x="1220310" y="13470"/>
                  <a:pt x="239619" y="-86201"/>
                  <a:pt x="40276" y="269076"/>
                </a:cubicBezTo>
                <a:cubicBezTo>
                  <a:pt x="-187944" y="676704"/>
                  <a:pt x="615016" y="1053033"/>
                  <a:pt x="911795" y="1080233"/>
                </a:cubicBezTo>
                <a:close/>
              </a:path>
            </a:pathLst>
          </a:custGeom>
          <a:solidFill>
            <a:schemeClr val="accent3"/>
          </a:solidFill>
          <a:ln w="186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4" name="任意多边形: 形状 13"/>
          <p:cNvSpPr/>
          <p:nvPr/>
        </p:nvSpPr>
        <p:spPr>
          <a:xfrm>
            <a:off x="9788312" y="-435455"/>
            <a:ext cx="3016596" cy="1821144"/>
          </a:xfrm>
          <a:custGeom>
            <a:avLst/>
            <a:gdLst>
              <a:gd name="connsiteX0" fmla="*/ 0 w 3016596"/>
              <a:gd name="connsiteY0" fmla="*/ 0 h 1821144"/>
              <a:gd name="connsiteX1" fmla="*/ 787311 w 3016596"/>
              <a:gd name="connsiteY1" fmla="*/ 897974 h 1821144"/>
              <a:gd name="connsiteX2" fmla="*/ 1767630 w 3016596"/>
              <a:gd name="connsiteY2" fmla="*/ 1102347 h 1821144"/>
              <a:gd name="connsiteX3" fmla="*/ 2204508 w 3016596"/>
              <a:gd name="connsiteY3" fmla="*/ 1653055 h 1821144"/>
              <a:gd name="connsiteX4" fmla="*/ 3016597 w 3016596"/>
              <a:gd name="connsiteY4" fmla="*/ 1709504 h 182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6596" h="1821144">
                <a:moveTo>
                  <a:pt x="0" y="0"/>
                </a:moveTo>
                <a:cubicBezTo>
                  <a:pt x="41731" y="422905"/>
                  <a:pt x="373535" y="801283"/>
                  <a:pt x="787311" y="897974"/>
                </a:cubicBezTo>
                <a:cubicBezTo>
                  <a:pt x="1116692" y="974917"/>
                  <a:pt x="1499356" y="896297"/>
                  <a:pt x="1767630" y="1102347"/>
                </a:cubicBezTo>
                <a:cubicBezTo>
                  <a:pt x="1954305" y="1245613"/>
                  <a:pt x="2032366" y="1492649"/>
                  <a:pt x="2204508" y="1653055"/>
                </a:cubicBezTo>
                <a:cubicBezTo>
                  <a:pt x="2419313" y="1853142"/>
                  <a:pt x="2776268" y="1877921"/>
                  <a:pt x="3016597" y="1709504"/>
                </a:cubicBezTo>
              </a:path>
            </a:pathLst>
          </a:custGeom>
          <a:noFill/>
          <a:ln w="18620" cap="flat">
            <a:solidFill>
              <a:srgbClr val="7EC6F2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-421060" y="5768520"/>
            <a:ext cx="2783134" cy="2154410"/>
          </a:xfrm>
          <a:custGeom>
            <a:avLst/>
            <a:gdLst>
              <a:gd name="connsiteX0" fmla="*/ 1215913 w 2783134"/>
              <a:gd name="connsiteY0" fmla="*/ 204387 h 2154410"/>
              <a:gd name="connsiteX1" fmla="*/ 1772583 w 2783134"/>
              <a:gd name="connsiteY1" fmla="*/ 798130 h 2154410"/>
              <a:gd name="connsiteX2" fmla="*/ 2511828 w 2783134"/>
              <a:gd name="connsiteY2" fmla="*/ 904508 h 2154410"/>
              <a:gd name="connsiteX3" fmla="*/ 2757001 w 2783134"/>
              <a:gd name="connsiteY3" fmla="*/ 1548740 h 2154410"/>
              <a:gd name="connsiteX4" fmla="*/ 2232375 w 2783134"/>
              <a:gd name="connsiteY4" fmla="*/ 2052872 h 2154410"/>
              <a:gd name="connsiteX5" fmla="*/ 1490708 w 2783134"/>
              <a:gd name="connsiteY5" fmla="*/ 2154406 h 2154410"/>
              <a:gd name="connsiteX6" fmla="*/ 289249 w 2783134"/>
              <a:gd name="connsiteY6" fmla="*/ 1799688 h 2154410"/>
              <a:gd name="connsiteX7" fmla="*/ 4393 w 2783134"/>
              <a:gd name="connsiteY7" fmla="*/ 937298 h 2154410"/>
              <a:gd name="connsiteX8" fmla="*/ 394509 w 2783134"/>
              <a:gd name="connsiteY8" fmla="*/ 68201 h 2154410"/>
              <a:gd name="connsiteX9" fmla="*/ 1215913 w 2783134"/>
              <a:gd name="connsiteY9" fmla="*/ 204387 h 2154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83134" h="2154410">
                <a:moveTo>
                  <a:pt x="1215913" y="204387"/>
                </a:moveTo>
                <a:cubicBezTo>
                  <a:pt x="1416560" y="391434"/>
                  <a:pt x="1520330" y="690448"/>
                  <a:pt x="1772583" y="798130"/>
                </a:cubicBezTo>
                <a:cubicBezTo>
                  <a:pt x="2003410" y="896684"/>
                  <a:pt x="2284726" y="797571"/>
                  <a:pt x="2511828" y="904508"/>
                </a:cubicBezTo>
                <a:cubicBezTo>
                  <a:pt x="2738929" y="1011446"/>
                  <a:pt x="2833571" y="1309715"/>
                  <a:pt x="2757001" y="1548740"/>
                </a:cubicBezTo>
                <a:cubicBezTo>
                  <a:pt x="2680617" y="1787765"/>
                  <a:pt x="2467115" y="1964192"/>
                  <a:pt x="2232375" y="2052872"/>
                </a:cubicBezTo>
                <a:cubicBezTo>
                  <a:pt x="1997635" y="2141552"/>
                  <a:pt x="1741656" y="2154220"/>
                  <a:pt x="1490708" y="2154406"/>
                </a:cubicBezTo>
                <a:cubicBezTo>
                  <a:pt x="1061655" y="2154966"/>
                  <a:pt x="591430" y="2104664"/>
                  <a:pt x="289249" y="1799688"/>
                </a:cubicBezTo>
                <a:cubicBezTo>
                  <a:pt x="69226" y="1577989"/>
                  <a:pt x="-21875" y="1248794"/>
                  <a:pt x="4393" y="937298"/>
                </a:cubicBezTo>
                <a:cubicBezTo>
                  <a:pt x="27122" y="666229"/>
                  <a:pt x="143561" y="209045"/>
                  <a:pt x="394509" y="68201"/>
                </a:cubicBezTo>
                <a:cubicBezTo>
                  <a:pt x="644340" y="-71899"/>
                  <a:pt x="1016943" y="18831"/>
                  <a:pt x="1215913" y="20438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1862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-307980" y="5599818"/>
            <a:ext cx="2830582" cy="2363349"/>
          </a:xfrm>
          <a:custGeom>
            <a:avLst/>
            <a:gdLst>
              <a:gd name="connsiteX0" fmla="*/ 0 w 2830582"/>
              <a:gd name="connsiteY0" fmla="*/ 181012 h 2363349"/>
              <a:gd name="connsiteX1" fmla="*/ 1223630 w 2830582"/>
              <a:gd name="connsiteY1" fmla="*/ 249199 h 2363349"/>
              <a:gd name="connsiteX2" fmla="*/ 1799861 w 2830582"/>
              <a:gd name="connsiteY2" fmla="*/ 806613 h 2363349"/>
              <a:gd name="connsiteX3" fmla="*/ 2453593 w 2830582"/>
              <a:gd name="connsiteY3" fmla="*/ 906843 h 2363349"/>
              <a:gd name="connsiteX4" fmla="*/ 2829922 w 2830582"/>
              <a:gd name="connsiteY4" fmla="*/ 1583678 h 2363349"/>
              <a:gd name="connsiteX5" fmla="*/ 2574875 w 2830582"/>
              <a:gd name="connsiteY5" fmla="*/ 2363350 h 236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30582" h="2363349">
                <a:moveTo>
                  <a:pt x="0" y="181012"/>
                </a:moveTo>
                <a:cubicBezTo>
                  <a:pt x="355277" y="-84841"/>
                  <a:pt x="900210" y="-54287"/>
                  <a:pt x="1223630" y="249199"/>
                </a:cubicBezTo>
                <a:cubicBezTo>
                  <a:pt x="1420550" y="434010"/>
                  <a:pt x="1548353" y="708432"/>
                  <a:pt x="1799861" y="806613"/>
                </a:cubicBezTo>
                <a:cubicBezTo>
                  <a:pt x="2006283" y="887095"/>
                  <a:pt x="2247357" y="825988"/>
                  <a:pt x="2453593" y="906843"/>
                </a:cubicBezTo>
                <a:cubicBezTo>
                  <a:pt x="2710131" y="1007446"/>
                  <a:pt x="2841101" y="1308510"/>
                  <a:pt x="2829922" y="1583678"/>
                </a:cubicBezTo>
                <a:cubicBezTo>
                  <a:pt x="2818745" y="1859031"/>
                  <a:pt x="2695599" y="2115755"/>
                  <a:pt x="2574875" y="2363350"/>
                </a:cubicBezTo>
              </a:path>
            </a:pathLst>
          </a:custGeom>
          <a:noFill/>
          <a:ln w="18620" cap="flat">
            <a:solidFill>
              <a:srgbClr val="3F4D9B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grpSp>
        <p:nvGrpSpPr>
          <p:cNvPr id="611" name="图形 608"/>
          <p:cNvGrpSpPr/>
          <p:nvPr/>
        </p:nvGrpSpPr>
        <p:grpSpPr>
          <a:xfrm>
            <a:off x="797105" y="475329"/>
            <a:ext cx="608292" cy="617460"/>
            <a:chOff x="6046898" y="740728"/>
            <a:chExt cx="608292" cy="617460"/>
          </a:xfrm>
        </p:grpSpPr>
        <p:sp>
          <p:nvSpPr>
            <p:cNvPr id="612" name="任意多边形: 形状 611"/>
            <p:cNvSpPr/>
            <p:nvPr/>
          </p:nvSpPr>
          <p:spPr>
            <a:xfrm rot="-723092">
              <a:off x="6105957" y="808956"/>
              <a:ext cx="502327" cy="502327"/>
            </a:xfrm>
            <a:custGeom>
              <a:avLst/>
              <a:gdLst>
                <a:gd name="connsiteX0" fmla="*/ 502328 w 502327"/>
                <a:gd name="connsiteY0" fmla="*/ 251164 h 502327"/>
                <a:gd name="connsiteX1" fmla="*/ 251164 w 502327"/>
                <a:gd name="connsiteY1" fmla="*/ 502328 h 502327"/>
                <a:gd name="connsiteX2" fmla="*/ 0 w 502327"/>
                <a:gd name="connsiteY2" fmla="*/ 251164 h 502327"/>
                <a:gd name="connsiteX3" fmla="*/ 251164 w 502327"/>
                <a:gd name="connsiteY3" fmla="*/ 0 h 502327"/>
                <a:gd name="connsiteX4" fmla="*/ 502328 w 502327"/>
                <a:gd name="connsiteY4" fmla="*/ 251164 h 50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327" h="502327">
                  <a:moveTo>
                    <a:pt x="502328" y="251164"/>
                  </a:moveTo>
                  <a:cubicBezTo>
                    <a:pt x="502328" y="389878"/>
                    <a:pt x="389878" y="502328"/>
                    <a:pt x="251164" y="502328"/>
                  </a:cubicBezTo>
                  <a:cubicBezTo>
                    <a:pt x="112450" y="502328"/>
                    <a:pt x="0" y="389878"/>
                    <a:pt x="0" y="251164"/>
                  </a:cubicBezTo>
                  <a:cubicBezTo>
                    <a:pt x="0" y="112450"/>
                    <a:pt x="112450" y="0"/>
                    <a:pt x="251164" y="0"/>
                  </a:cubicBezTo>
                  <a:cubicBezTo>
                    <a:pt x="389878" y="0"/>
                    <a:pt x="502328" y="112450"/>
                    <a:pt x="502328" y="251164"/>
                  </a:cubicBezTo>
                  <a:close/>
                </a:path>
              </a:pathLst>
            </a:custGeom>
            <a:solidFill>
              <a:srgbClr val="7EC6F2"/>
            </a:solidFill>
            <a:ln w="186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  <p:sp>
          <p:nvSpPr>
            <p:cNvPr id="613" name="任意多边形: 形状 612"/>
            <p:cNvSpPr/>
            <p:nvPr/>
          </p:nvSpPr>
          <p:spPr>
            <a:xfrm>
              <a:off x="6046898" y="740728"/>
              <a:ext cx="347675" cy="347675"/>
            </a:xfrm>
            <a:custGeom>
              <a:avLst/>
              <a:gdLst>
                <a:gd name="connsiteX0" fmla="*/ 215791 w 347675"/>
                <a:gd name="connsiteY0" fmla="*/ 342488 h 347675"/>
                <a:gd name="connsiteX1" fmla="*/ 5187 w 347675"/>
                <a:gd name="connsiteY1" fmla="*/ 215790 h 347675"/>
                <a:gd name="connsiteX2" fmla="*/ 131885 w 347675"/>
                <a:gd name="connsiteY2" fmla="*/ 5187 h 347675"/>
                <a:gd name="connsiteX3" fmla="*/ 342489 w 347675"/>
                <a:gd name="connsiteY3" fmla="*/ 131886 h 347675"/>
                <a:gd name="connsiteX4" fmla="*/ 215791 w 347675"/>
                <a:gd name="connsiteY4" fmla="*/ 342488 h 3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675" h="347675">
                  <a:moveTo>
                    <a:pt x="215791" y="342488"/>
                  </a:moveTo>
                  <a:cubicBezTo>
                    <a:pt x="122729" y="365660"/>
                    <a:pt x="28360" y="309039"/>
                    <a:pt x="5187" y="215790"/>
                  </a:cubicBezTo>
                  <a:cubicBezTo>
                    <a:pt x="-17984" y="122729"/>
                    <a:pt x="38637" y="28359"/>
                    <a:pt x="131885" y="5187"/>
                  </a:cubicBezTo>
                  <a:cubicBezTo>
                    <a:pt x="224947" y="-17985"/>
                    <a:pt x="319316" y="38637"/>
                    <a:pt x="342489" y="131886"/>
                  </a:cubicBezTo>
                  <a:cubicBezTo>
                    <a:pt x="365660" y="225134"/>
                    <a:pt x="309039" y="319316"/>
                    <a:pt x="215791" y="342488"/>
                  </a:cubicBezTo>
                  <a:close/>
                </a:path>
              </a:pathLst>
            </a:custGeom>
            <a:noFill/>
            <a:ln w="56042" cap="flat">
              <a:solidFill>
                <a:srgbClr val="3F4D9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Inter" panose="02000503000000020004" charset="0"/>
              </a:endParaRPr>
            </a:p>
          </p:txBody>
        </p:sp>
      </p:grpSp>
      <p:sp>
        <p:nvSpPr>
          <p:cNvPr id="614" name="任意多边形: 形状 613"/>
          <p:cNvSpPr/>
          <p:nvPr/>
        </p:nvSpPr>
        <p:spPr>
          <a:xfrm>
            <a:off x="11301084" y="876164"/>
            <a:ext cx="299739" cy="299739"/>
          </a:xfrm>
          <a:custGeom>
            <a:avLst/>
            <a:gdLst>
              <a:gd name="connsiteX0" fmla="*/ 299740 w 299739"/>
              <a:gd name="connsiteY0" fmla="*/ 149870 h 299739"/>
              <a:gd name="connsiteX1" fmla="*/ 149870 w 299739"/>
              <a:gd name="connsiteY1" fmla="*/ 299740 h 299739"/>
              <a:gd name="connsiteX2" fmla="*/ 0 w 299739"/>
              <a:gd name="connsiteY2" fmla="*/ 149870 h 299739"/>
              <a:gd name="connsiteX3" fmla="*/ 149870 w 299739"/>
              <a:gd name="connsiteY3" fmla="*/ 0 h 299739"/>
              <a:gd name="connsiteX4" fmla="*/ 299740 w 299739"/>
              <a:gd name="connsiteY4" fmla="*/ 149870 h 299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739" h="299739">
                <a:moveTo>
                  <a:pt x="299740" y="149870"/>
                </a:moveTo>
                <a:cubicBezTo>
                  <a:pt x="299740" y="232641"/>
                  <a:pt x="232641" y="299740"/>
                  <a:pt x="149870" y="299740"/>
                </a:cubicBezTo>
                <a:cubicBezTo>
                  <a:pt x="67099" y="299740"/>
                  <a:pt x="0" y="232641"/>
                  <a:pt x="0" y="149870"/>
                </a:cubicBezTo>
                <a:cubicBezTo>
                  <a:pt x="0" y="67099"/>
                  <a:pt x="67099" y="0"/>
                  <a:pt x="149870" y="0"/>
                </a:cubicBezTo>
                <a:cubicBezTo>
                  <a:pt x="232641" y="0"/>
                  <a:pt x="299740" y="67099"/>
                  <a:pt x="299740" y="149870"/>
                </a:cubicBezTo>
                <a:close/>
              </a:path>
            </a:pathLst>
          </a:custGeom>
          <a:noFill/>
          <a:ln w="56042" cap="flat">
            <a:solidFill>
              <a:srgbClr val="3F4D9B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Inter" panose="02000503000000020004" charset="0"/>
            </a:endParaRPr>
          </a:p>
        </p:txBody>
      </p:sp>
      <p:grpSp>
        <p:nvGrpSpPr>
          <p:cNvPr id="620" name="图形 608"/>
          <p:cNvGrpSpPr/>
          <p:nvPr/>
        </p:nvGrpSpPr>
        <p:grpSpPr>
          <a:xfrm>
            <a:off x="5106878" y="6056032"/>
            <a:ext cx="1032832" cy="270216"/>
            <a:chOff x="3688923" y="6405282"/>
            <a:chExt cx="1032832" cy="270216"/>
          </a:xfrm>
          <a:solidFill>
            <a:srgbClr val="3F4D9B"/>
          </a:solidFill>
        </p:grpSpPr>
        <p:grpSp>
          <p:nvGrpSpPr>
            <p:cNvPr id="621" name="图形 608"/>
            <p:cNvGrpSpPr/>
            <p:nvPr/>
          </p:nvGrpSpPr>
          <p:grpSpPr>
            <a:xfrm>
              <a:off x="3688923" y="6405282"/>
              <a:ext cx="1032832" cy="87083"/>
              <a:chOff x="3688923" y="6405282"/>
              <a:chExt cx="1032832" cy="87083"/>
            </a:xfrm>
            <a:solidFill>
              <a:srgbClr val="3F4D9B"/>
            </a:solidFill>
          </p:grpSpPr>
          <p:sp>
            <p:nvSpPr>
              <p:cNvPr id="622" name="任意多边形: 形状 621"/>
              <p:cNvSpPr/>
              <p:nvPr/>
            </p:nvSpPr>
            <p:spPr>
              <a:xfrm>
                <a:off x="3688923" y="6405283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1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1"/>
                      <a:pt x="43541" y="87081"/>
                    </a:cubicBezTo>
                    <a:cubicBezTo>
                      <a:pt x="19494" y="87081"/>
                      <a:pt x="0" y="67587"/>
                      <a:pt x="0" y="43541"/>
                    </a:cubicBezTo>
                    <a:cubicBezTo>
                      <a:pt x="0" y="19494"/>
                      <a:pt x="19494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3" name="任意多边形: 形状 622"/>
              <p:cNvSpPr/>
              <p:nvPr/>
            </p:nvSpPr>
            <p:spPr>
              <a:xfrm>
                <a:off x="3925314" y="6405282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9"/>
                      <a:pt x="67647" y="87083"/>
                      <a:pt x="43541" y="87083"/>
                    </a:cubicBezTo>
                    <a:cubicBezTo>
                      <a:pt x="19435" y="87083"/>
                      <a:pt x="0" y="67649"/>
                      <a:pt x="0" y="43542"/>
                    </a:cubicBezTo>
                    <a:cubicBezTo>
                      <a:pt x="0" y="19436"/>
                      <a:pt x="19435" y="1"/>
                      <a:pt x="43541" y="1"/>
                    </a:cubicBezTo>
                    <a:cubicBezTo>
                      <a:pt x="67647" y="-185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4" name="任意多边形: 形状 623"/>
              <p:cNvSpPr/>
              <p:nvPr/>
            </p:nvSpPr>
            <p:spPr>
              <a:xfrm>
                <a:off x="4161705" y="6405282"/>
                <a:ext cx="87081" cy="87082"/>
              </a:xfrm>
              <a:custGeom>
                <a:avLst/>
                <a:gdLst>
                  <a:gd name="connsiteX0" fmla="*/ 87081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1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1" y="43542"/>
                    </a:moveTo>
                    <a:cubicBezTo>
                      <a:pt x="87081" y="67649"/>
                      <a:pt x="67647" y="87083"/>
                      <a:pt x="43541" y="87083"/>
                    </a:cubicBezTo>
                    <a:cubicBezTo>
                      <a:pt x="19434" y="87083"/>
                      <a:pt x="0" y="67649"/>
                      <a:pt x="0" y="43542"/>
                    </a:cubicBezTo>
                    <a:cubicBezTo>
                      <a:pt x="0" y="19436"/>
                      <a:pt x="19434" y="1"/>
                      <a:pt x="43541" y="1"/>
                    </a:cubicBezTo>
                    <a:cubicBezTo>
                      <a:pt x="67647" y="-185"/>
                      <a:pt x="87081" y="19436"/>
                      <a:pt x="87081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5" name="任意多边形: 形状 624"/>
              <p:cNvSpPr/>
              <p:nvPr/>
            </p:nvSpPr>
            <p:spPr>
              <a:xfrm>
                <a:off x="4398096" y="6405283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1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1"/>
                      <a:pt x="43541" y="87081"/>
                    </a:cubicBezTo>
                    <a:cubicBezTo>
                      <a:pt x="19494" y="87081"/>
                      <a:pt x="0" y="67587"/>
                      <a:pt x="0" y="43541"/>
                    </a:cubicBezTo>
                    <a:cubicBezTo>
                      <a:pt x="0" y="19494"/>
                      <a:pt x="19494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6" name="任意多边形: 形状 625"/>
              <p:cNvSpPr/>
              <p:nvPr/>
            </p:nvSpPr>
            <p:spPr>
              <a:xfrm>
                <a:off x="4634674" y="6405282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9"/>
                      <a:pt x="67647" y="87083"/>
                      <a:pt x="43541" y="87083"/>
                    </a:cubicBezTo>
                    <a:cubicBezTo>
                      <a:pt x="19434" y="87083"/>
                      <a:pt x="0" y="67649"/>
                      <a:pt x="0" y="43542"/>
                    </a:cubicBezTo>
                    <a:cubicBezTo>
                      <a:pt x="0" y="19436"/>
                      <a:pt x="19434" y="1"/>
                      <a:pt x="43541" y="1"/>
                    </a:cubicBezTo>
                    <a:cubicBezTo>
                      <a:pt x="67460" y="-185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</p:grpSp>
        <p:grpSp>
          <p:nvGrpSpPr>
            <p:cNvPr id="627" name="图形 608"/>
            <p:cNvGrpSpPr/>
            <p:nvPr/>
          </p:nvGrpSpPr>
          <p:grpSpPr>
            <a:xfrm>
              <a:off x="3688923" y="6588416"/>
              <a:ext cx="1032832" cy="87081"/>
              <a:chOff x="3688923" y="6588416"/>
              <a:chExt cx="1032832" cy="87081"/>
            </a:xfrm>
            <a:solidFill>
              <a:srgbClr val="3F4D9B"/>
            </a:solidFill>
          </p:grpSpPr>
          <p:sp>
            <p:nvSpPr>
              <p:cNvPr id="628" name="任意多边形: 形状 627"/>
              <p:cNvSpPr/>
              <p:nvPr/>
            </p:nvSpPr>
            <p:spPr>
              <a:xfrm>
                <a:off x="3688923" y="6588416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1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1"/>
                      <a:pt x="43541" y="87081"/>
                    </a:cubicBezTo>
                    <a:cubicBezTo>
                      <a:pt x="19494" y="87081"/>
                      <a:pt x="0" y="67587"/>
                      <a:pt x="0" y="43541"/>
                    </a:cubicBezTo>
                    <a:cubicBezTo>
                      <a:pt x="0" y="19494"/>
                      <a:pt x="19494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29" name="任意多边形: 形状 628"/>
              <p:cNvSpPr/>
              <p:nvPr/>
            </p:nvSpPr>
            <p:spPr>
              <a:xfrm>
                <a:off x="3925314" y="6588416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4"/>
                      <a:pt x="19435" y="0"/>
                      <a:pt x="43541" y="0"/>
                    </a:cubicBezTo>
                    <a:cubicBezTo>
                      <a:pt x="67647" y="0"/>
                      <a:pt x="87082" y="1943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0" name="任意多边形: 形状 629"/>
              <p:cNvSpPr/>
              <p:nvPr/>
            </p:nvSpPr>
            <p:spPr>
              <a:xfrm>
                <a:off x="4161705" y="6588416"/>
                <a:ext cx="87081" cy="87081"/>
              </a:xfrm>
              <a:custGeom>
                <a:avLst/>
                <a:gdLst>
                  <a:gd name="connsiteX0" fmla="*/ 87081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1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1" y="43541"/>
                    </a:moveTo>
                    <a:cubicBezTo>
                      <a:pt x="87081" y="67647"/>
                      <a:pt x="67647" y="87082"/>
                      <a:pt x="43541" y="87082"/>
                    </a:cubicBezTo>
                    <a:cubicBezTo>
                      <a:pt x="19434" y="87082"/>
                      <a:pt x="0" y="67647"/>
                      <a:pt x="0" y="43541"/>
                    </a:cubicBezTo>
                    <a:cubicBezTo>
                      <a:pt x="0" y="19434"/>
                      <a:pt x="19434" y="0"/>
                      <a:pt x="43541" y="0"/>
                    </a:cubicBezTo>
                    <a:cubicBezTo>
                      <a:pt x="67647" y="0"/>
                      <a:pt x="87081" y="19434"/>
                      <a:pt x="87081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1" name="任意多边形: 形状 630"/>
              <p:cNvSpPr/>
              <p:nvPr/>
            </p:nvSpPr>
            <p:spPr>
              <a:xfrm>
                <a:off x="4398096" y="6588416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1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1"/>
                      <a:pt x="43541" y="87081"/>
                    </a:cubicBezTo>
                    <a:cubicBezTo>
                      <a:pt x="19494" y="87081"/>
                      <a:pt x="0" y="67587"/>
                      <a:pt x="0" y="43541"/>
                    </a:cubicBezTo>
                    <a:cubicBezTo>
                      <a:pt x="0" y="19494"/>
                      <a:pt x="19494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2" name="任意多边形: 形状 631"/>
              <p:cNvSpPr/>
              <p:nvPr/>
            </p:nvSpPr>
            <p:spPr>
              <a:xfrm>
                <a:off x="4634674" y="6588416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4" y="87082"/>
                      <a:pt x="0" y="67647"/>
                      <a:pt x="0" y="43541"/>
                    </a:cubicBezTo>
                    <a:cubicBezTo>
                      <a:pt x="0" y="19434"/>
                      <a:pt x="19434" y="0"/>
                      <a:pt x="43541" y="0"/>
                    </a:cubicBezTo>
                    <a:cubicBezTo>
                      <a:pt x="67460" y="0"/>
                      <a:pt x="87082" y="1943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</p:grpSp>
      </p:grpSp>
      <p:grpSp>
        <p:nvGrpSpPr>
          <p:cNvPr id="633" name="图形 608"/>
          <p:cNvGrpSpPr/>
          <p:nvPr/>
        </p:nvGrpSpPr>
        <p:grpSpPr>
          <a:xfrm>
            <a:off x="8975110" y="186800"/>
            <a:ext cx="1032832" cy="270401"/>
            <a:chOff x="8975110" y="186800"/>
            <a:chExt cx="1032832" cy="270401"/>
          </a:xfrm>
          <a:solidFill>
            <a:srgbClr val="3F4D9B"/>
          </a:solidFill>
        </p:grpSpPr>
        <p:grpSp>
          <p:nvGrpSpPr>
            <p:cNvPr id="634" name="图形 608"/>
            <p:cNvGrpSpPr/>
            <p:nvPr/>
          </p:nvGrpSpPr>
          <p:grpSpPr>
            <a:xfrm>
              <a:off x="8975297" y="186800"/>
              <a:ext cx="1032645" cy="87081"/>
              <a:chOff x="8975297" y="186800"/>
              <a:chExt cx="1032645" cy="87081"/>
            </a:xfrm>
            <a:solidFill>
              <a:srgbClr val="3F4D9B"/>
            </a:solidFill>
          </p:grpSpPr>
          <p:sp>
            <p:nvSpPr>
              <p:cNvPr id="635" name="任意多边形: 形状 634"/>
              <p:cNvSpPr/>
              <p:nvPr/>
            </p:nvSpPr>
            <p:spPr>
              <a:xfrm>
                <a:off x="8975297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8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5"/>
                      <a:pt x="19435" y="0"/>
                      <a:pt x="43541" y="0"/>
                    </a:cubicBezTo>
                    <a:cubicBezTo>
                      <a:pt x="67460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6" name="任意多边形: 形状 635"/>
              <p:cNvSpPr/>
              <p:nvPr/>
            </p:nvSpPr>
            <p:spPr>
              <a:xfrm>
                <a:off x="9211688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4" y="87082"/>
                      <a:pt x="0" y="67647"/>
                      <a:pt x="0" y="43541"/>
                    </a:cubicBezTo>
                    <a:cubicBezTo>
                      <a:pt x="0" y="19435"/>
                      <a:pt x="19434" y="0"/>
                      <a:pt x="43541" y="0"/>
                    </a:cubicBezTo>
                    <a:cubicBezTo>
                      <a:pt x="67460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7" name="任意多边形: 形状 636"/>
              <p:cNvSpPr/>
              <p:nvPr/>
            </p:nvSpPr>
            <p:spPr>
              <a:xfrm>
                <a:off x="9448079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5"/>
                      <a:pt x="19435" y="0"/>
                      <a:pt x="43541" y="0"/>
                    </a:cubicBezTo>
                    <a:cubicBezTo>
                      <a:pt x="67647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8" name="任意多边形: 形状 637"/>
              <p:cNvSpPr/>
              <p:nvPr/>
            </p:nvSpPr>
            <p:spPr>
              <a:xfrm>
                <a:off x="9684470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5"/>
                      <a:pt x="19435" y="0"/>
                      <a:pt x="43541" y="0"/>
                    </a:cubicBezTo>
                    <a:cubicBezTo>
                      <a:pt x="67647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39" name="任意多边形: 形状 638"/>
              <p:cNvSpPr/>
              <p:nvPr/>
            </p:nvSpPr>
            <p:spPr>
              <a:xfrm>
                <a:off x="9920860" y="186800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0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647"/>
                      <a:pt x="67647" y="87082"/>
                      <a:pt x="43541" y="87082"/>
                    </a:cubicBezTo>
                    <a:cubicBezTo>
                      <a:pt x="19435" y="87082"/>
                      <a:pt x="0" y="67647"/>
                      <a:pt x="0" y="43541"/>
                    </a:cubicBezTo>
                    <a:cubicBezTo>
                      <a:pt x="0" y="19435"/>
                      <a:pt x="19435" y="0"/>
                      <a:pt x="43541" y="0"/>
                    </a:cubicBezTo>
                    <a:cubicBezTo>
                      <a:pt x="67647" y="0"/>
                      <a:pt x="87082" y="19435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</p:grpSp>
        <p:grpSp>
          <p:nvGrpSpPr>
            <p:cNvPr id="640" name="图形 608"/>
            <p:cNvGrpSpPr/>
            <p:nvPr/>
          </p:nvGrpSpPr>
          <p:grpSpPr>
            <a:xfrm>
              <a:off x="8975110" y="370118"/>
              <a:ext cx="1032832" cy="87082"/>
              <a:chOff x="8975110" y="370118"/>
              <a:chExt cx="1032832" cy="87082"/>
            </a:xfrm>
            <a:solidFill>
              <a:srgbClr val="3F4D9B"/>
            </a:solidFill>
          </p:grpSpPr>
          <p:sp>
            <p:nvSpPr>
              <p:cNvPr id="641" name="任意多边形: 形状 640"/>
              <p:cNvSpPr/>
              <p:nvPr/>
            </p:nvSpPr>
            <p:spPr>
              <a:xfrm>
                <a:off x="8975110" y="370119"/>
                <a:ext cx="87081" cy="87081"/>
              </a:xfrm>
              <a:custGeom>
                <a:avLst/>
                <a:gdLst>
                  <a:gd name="connsiteX0" fmla="*/ 87082 w 87081"/>
                  <a:gd name="connsiteY0" fmla="*/ 43541 h 87081"/>
                  <a:gd name="connsiteX1" fmla="*/ 43541 w 87081"/>
                  <a:gd name="connsiteY1" fmla="*/ 87082 h 87081"/>
                  <a:gd name="connsiteX2" fmla="*/ 1 w 87081"/>
                  <a:gd name="connsiteY2" fmla="*/ 43541 h 87081"/>
                  <a:gd name="connsiteX3" fmla="*/ 43541 w 87081"/>
                  <a:gd name="connsiteY3" fmla="*/ 0 h 87081"/>
                  <a:gd name="connsiteX4" fmla="*/ 87082 w 87081"/>
                  <a:gd name="connsiteY4" fmla="*/ 43541 h 87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1">
                    <a:moveTo>
                      <a:pt x="87082" y="43541"/>
                    </a:moveTo>
                    <a:cubicBezTo>
                      <a:pt x="87082" y="67588"/>
                      <a:pt x="67588" y="87082"/>
                      <a:pt x="43541" y="87082"/>
                    </a:cubicBezTo>
                    <a:cubicBezTo>
                      <a:pt x="19494" y="87082"/>
                      <a:pt x="1" y="67588"/>
                      <a:pt x="1" y="43541"/>
                    </a:cubicBezTo>
                    <a:cubicBezTo>
                      <a:pt x="1" y="19494"/>
                      <a:pt x="19495" y="0"/>
                      <a:pt x="43541" y="0"/>
                    </a:cubicBezTo>
                    <a:cubicBezTo>
                      <a:pt x="67588" y="0"/>
                      <a:pt x="87082" y="19494"/>
                      <a:pt x="87082" y="43541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42" name="任意多边形: 形状 641"/>
              <p:cNvSpPr/>
              <p:nvPr/>
            </p:nvSpPr>
            <p:spPr>
              <a:xfrm>
                <a:off x="9211688" y="370118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8"/>
                      <a:pt x="67647" y="87083"/>
                      <a:pt x="43541" y="87083"/>
                    </a:cubicBezTo>
                    <a:cubicBezTo>
                      <a:pt x="19434" y="87083"/>
                      <a:pt x="0" y="67648"/>
                      <a:pt x="0" y="43542"/>
                    </a:cubicBezTo>
                    <a:cubicBezTo>
                      <a:pt x="0" y="19436"/>
                      <a:pt x="19434" y="1"/>
                      <a:pt x="43541" y="1"/>
                    </a:cubicBezTo>
                    <a:cubicBezTo>
                      <a:pt x="67460" y="-186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43" name="任意多边形: 形状 642"/>
              <p:cNvSpPr/>
              <p:nvPr/>
            </p:nvSpPr>
            <p:spPr>
              <a:xfrm>
                <a:off x="9448079" y="370118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8"/>
                      <a:pt x="67647" y="87083"/>
                      <a:pt x="43541" y="87083"/>
                    </a:cubicBezTo>
                    <a:cubicBezTo>
                      <a:pt x="19435" y="87083"/>
                      <a:pt x="0" y="67648"/>
                      <a:pt x="0" y="43542"/>
                    </a:cubicBezTo>
                    <a:cubicBezTo>
                      <a:pt x="0" y="19436"/>
                      <a:pt x="19435" y="1"/>
                      <a:pt x="43541" y="1"/>
                    </a:cubicBezTo>
                    <a:cubicBezTo>
                      <a:pt x="67647" y="-186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44" name="任意多边形: 形状 643"/>
              <p:cNvSpPr/>
              <p:nvPr/>
            </p:nvSpPr>
            <p:spPr>
              <a:xfrm>
                <a:off x="9684470" y="370118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8"/>
                      <a:pt x="67647" y="87083"/>
                      <a:pt x="43541" y="87083"/>
                    </a:cubicBezTo>
                    <a:cubicBezTo>
                      <a:pt x="19435" y="87083"/>
                      <a:pt x="0" y="67648"/>
                      <a:pt x="0" y="43542"/>
                    </a:cubicBezTo>
                    <a:cubicBezTo>
                      <a:pt x="0" y="19436"/>
                      <a:pt x="19435" y="1"/>
                      <a:pt x="43541" y="1"/>
                    </a:cubicBezTo>
                    <a:cubicBezTo>
                      <a:pt x="67647" y="-186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  <p:sp>
            <p:nvSpPr>
              <p:cNvPr id="645" name="任意多边形: 形状 644"/>
              <p:cNvSpPr/>
              <p:nvPr/>
            </p:nvSpPr>
            <p:spPr>
              <a:xfrm>
                <a:off x="9920860" y="370118"/>
                <a:ext cx="87081" cy="87082"/>
              </a:xfrm>
              <a:custGeom>
                <a:avLst/>
                <a:gdLst>
                  <a:gd name="connsiteX0" fmla="*/ 87082 w 87081"/>
                  <a:gd name="connsiteY0" fmla="*/ 43542 h 87082"/>
                  <a:gd name="connsiteX1" fmla="*/ 43541 w 87081"/>
                  <a:gd name="connsiteY1" fmla="*/ 87083 h 87082"/>
                  <a:gd name="connsiteX2" fmla="*/ 0 w 87081"/>
                  <a:gd name="connsiteY2" fmla="*/ 43542 h 87082"/>
                  <a:gd name="connsiteX3" fmla="*/ 43541 w 87081"/>
                  <a:gd name="connsiteY3" fmla="*/ 1 h 87082"/>
                  <a:gd name="connsiteX4" fmla="*/ 87082 w 87081"/>
                  <a:gd name="connsiteY4" fmla="*/ 43542 h 8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81" h="87082">
                    <a:moveTo>
                      <a:pt x="87082" y="43542"/>
                    </a:moveTo>
                    <a:cubicBezTo>
                      <a:pt x="87082" y="67648"/>
                      <a:pt x="67647" y="87083"/>
                      <a:pt x="43541" y="87083"/>
                    </a:cubicBezTo>
                    <a:cubicBezTo>
                      <a:pt x="19435" y="87083"/>
                      <a:pt x="0" y="67648"/>
                      <a:pt x="0" y="43542"/>
                    </a:cubicBezTo>
                    <a:cubicBezTo>
                      <a:pt x="0" y="19436"/>
                      <a:pt x="19435" y="1"/>
                      <a:pt x="43541" y="1"/>
                    </a:cubicBezTo>
                    <a:cubicBezTo>
                      <a:pt x="67647" y="-186"/>
                      <a:pt x="87082" y="19436"/>
                      <a:pt x="87082" y="43542"/>
                    </a:cubicBezTo>
                    <a:close/>
                  </a:path>
                </a:pathLst>
              </a:custGeom>
              <a:solidFill>
                <a:srgbClr val="3F4D9B"/>
              </a:solidFill>
              <a:ln w="1868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Inter" panose="02000503000000020004" charset="0"/>
                </a:endParaRPr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194945" y="1396365"/>
            <a:ext cx="7373620" cy="35490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🎯</a:t>
            </a:r>
            <a:r>
              <a:rPr lang="en-US" altLang="en-US" sz="16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 Challenge:</a:t>
            </a:r>
            <a:r>
              <a:rPr lang="en-US" altLang="en-US" sz="14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 </a:t>
            </a: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4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SyriaTel experiencing high customer churn rate impacting revenue.</a:t>
            </a: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4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Acquiring new customers costs 5-25x more than retention</a:t>
            </a: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6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🚀</a:t>
            </a:r>
            <a:r>
              <a:rPr lang="en-US" altLang="en-US" sz="16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 Solution</a:t>
            </a:r>
            <a:r>
              <a:rPr lang="en-US" altLang="en-US" sz="14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: </a:t>
            </a: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4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Machine Learning model to predict customers likely to churn</a:t>
            </a: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6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📊</a:t>
            </a:r>
            <a:r>
              <a:rPr lang="en-US" altLang="en-US" sz="16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 Results:</a:t>
            </a:r>
            <a:endParaRPr lang="en-US" altLang="en-US" sz="1600" b="1" dirty="0">
              <a:latin typeface="Cambria" panose="02040503050406030204" charset="0"/>
              <a:ea typeface="Inter Light" panose="02000503000000020004" charset="0"/>
              <a:cs typeface="Cambria" panose="020405030504060302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4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High accuracy in identifying at-risk customers</a:t>
            </a: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4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Increased savings through targeting retention improvement</a:t>
            </a: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4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Top churn factors identified for actionable insights</a:t>
            </a: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16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💼</a:t>
            </a:r>
            <a:r>
              <a:rPr lang="en-US" altLang="en-US" sz="1600" b="1" dirty="0">
                <a:latin typeface="Cambria" panose="02040503050406030204" charset="0"/>
                <a:ea typeface="Inter Light" panose="02000503000000020004" charset="0"/>
                <a:cs typeface="Cambria" panose="02040503050406030204" charset="0"/>
              </a:rPr>
              <a:t> Impact:</a:t>
            </a:r>
            <a:endParaRPr lang="en-US" altLang="en-US" sz="1600" b="1" dirty="0">
              <a:latin typeface="Cambria" panose="02040503050406030204" charset="0"/>
              <a:ea typeface="Inter Light" panose="02000503000000020004" charset="0"/>
              <a:cs typeface="Cambria" panose="02040503050406030204" charset="0"/>
            </a:endParaRPr>
          </a:p>
          <a:p>
            <a:pPr>
              <a:lnSpc>
                <a:spcPct val="130000"/>
              </a:lnSpc>
            </a:pPr>
            <a:r>
              <a:rPr lang="en-US" altLang="en-US" sz="1400" dirty="0">
                <a:latin typeface="Inter Light" panose="02000503000000020004" charset="0"/>
                <a:ea typeface="Inter Light" panose="02000503000000020004" charset="0"/>
                <a:cs typeface="Inter Light" panose="02000503000000020004" charset="0"/>
              </a:rPr>
              <a:t> Enable proactive retention strategies before customers leave</a:t>
            </a:r>
            <a:endParaRPr lang="en-US" altLang="en-US" sz="1400" dirty="0">
              <a:latin typeface="Inter Light" panose="02000503000000020004" charset="0"/>
              <a:ea typeface="Inter Light" panose="02000503000000020004" charset="0"/>
              <a:cs typeface="Inter Light" panose="0200050300000002000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67815" y="1036979"/>
            <a:ext cx="3629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dirty="0"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</a:rPr>
              <a:t>Project at a Glance</a:t>
            </a:r>
            <a:r>
              <a:rPr lang="zh-CN" altLang="en-US" dirty="0">
                <a:latin typeface="Inter Black" panose="02000503000000020004" charset="0"/>
                <a:ea typeface="Inter Black" panose="02000503000000020004" charset="0"/>
                <a:cs typeface="Inter Black" panose="02000503000000020004" charset="0"/>
              </a:rPr>
              <a:t> </a:t>
            </a:r>
            <a:endParaRPr lang="zh-CN" altLang="en-US" dirty="0">
              <a:latin typeface="Inter Black" panose="02000503000000020004" charset="0"/>
              <a:ea typeface="Inter Black" panose="02000503000000020004" charset="0"/>
              <a:cs typeface="Inter Black" panose="02000503000000020004" charset="0"/>
            </a:endParaRPr>
          </a:p>
        </p:txBody>
      </p:sp>
      <p:pic>
        <p:nvPicPr>
          <p:cNvPr id="212" name="图片 211" descr="图片包含 游戏机, 电脑, 衬衫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580" y="2073709"/>
            <a:ext cx="3541983" cy="27826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Key Stakeholders &amp; Success Criteria</a:t>
            </a:r>
            <a:endParaRPr lang="en-U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p>
            <a:r>
              <a:rPr lang="zh-CN" altLang="en-US"/>
              <a:t>👥</a:t>
            </a:r>
            <a:r>
              <a:rPr lang="en-US" altLang="en-US"/>
              <a:t> Primary Stakeholders:</a:t>
            </a:r>
            <a:endParaRPr lang="en-US" altLang="en-US"/>
          </a:p>
          <a:p>
            <a:endParaRPr lang="en-US" altLang="en-US"/>
          </a:p>
          <a:p>
            <a:pPr lvl="1"/>
            <a:r>
              <a:rPr lang="en-US" altLang="en-US"/>
              <a:t>Executive Leadership Team</a:t>
            </a:r>
            <a:endParaRPr lang="en-US" altLang="en-US"/>
          </a:p>
          <a:p>
            <a:pPr lvl="1"/>
            <a:r>
              <a:rPr lang="en-US" altLang="en-US"/>
              <a:t>Customer Retention Department</a:t>
            </a:r>
            <a:endParaRPr lang="en-US" altLang="en-US"/>
          </a:p>
          <a:p>
            <a:pPr lvl="1"/>
            <a:r>
              <a:rPr lang="en-US" altLang="en-US"/>
              <a:t>Marketing Team</a:t>
            </a:r>
            <a:endParaRPr lang="en-US" altLang="en-US"/>
          </a:p>
          <a:p>
            <a:pPr lvl="1"/>
            <a:r>
              <a:rPr lang="en-US" altLang="en-US"/>
              <a:t>Finance Department</a:t>
            </a:r>
            <a:endParaRPr lang="en-US" altLang="en-US"/>
          </a:p>
          <a:p>
            <a:pPr lvl="1"/>
            <a:r>
              <a:rPr lang="en-US" altLang="en-US"/>
              <a:t>Customer Service Team</a:t>
            </a:r>
            <a:endParaRPr lang="en-US" altLang="en-US"/>
          </a:p>
          <a:p>
            <a:r>
              <a:rPr lang="en-US" altLang="en-US"/>
              <a:t>✅ Success Metrics:</a:t>
            </a:r>
            <a:endParaRPr lang="en-US" altLang="en-US"/>
          </a:p>
          <a:p>
            <a:endParaRPr lang="en-US" altLang="en-US"/>
          </a:p>
          <a:p>
            <a:pPr lvl="1"/>
            <a:r>
              <a:rPr lang="en-US" altLang="en-US"/>
              <a:t>Reduce churn rate from</a:t>
            </a:r>
            <a:endParaRPr lang="en-US" altLang="en-US"/>
          </a:p>
          <a:p>
            <a:pPr lvl="1"/>
            <a:r>
              <a:rPr lang="en-US" altLang="en-US"/>
              <a:t>Achieve high model accuracy</a:t>
            </a:r>
            <a:endParaRPr lang="en-US" altLang="en-US"/>
          </a:p>
          <a:p>
            <a:pPr lvl="1"/>
            <a:r>
              <a:rPr lang="en-US" altLang="en-US"/>
              <a:t>Identify actionable churn factors</a:t>
            </a:r>
            <a:endParaRPr lang="en-US" altLang="en-US"/>
          </a:p>
          <a:p>
            <a:pPr lvl="1"/>
            <a:r>
              <a:rPr lang="en-US" altLang="en-US"/>
              <a:t>Generate positive ROI</a:t>
            </a:r>
            <a:endParaRPr lang="en-US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>
            <p:custDataLst>
              <p:tags r:id="rId1"/>
            </p:custDataLst>
          </p:nvPr>
        </p:nvSpPr>
        <p:spPr>
          <a:xfrm rot="21342100">
            <a:off x="7469116" y="1289275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3025" y="339208"/>
                </a:moveTo>
                <a:lnTo>
                  <a:pt x="273025" y="3588875"/>
                </a:lnTo>
                <a:lnTo>
                  <a:pt x="3353850" y="3588875"/>
                </a:lnTo>
                <a:lnTo>
                  <a:pt x="3353850" y="339208"/>
                </a:lnTo>
                <a:lnTo>
                  <a:pt x="273025" y="33920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图片 16" descr="盘子里的食物和咖啡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9" t="19531" r="3019" b="9535"/>
          <a:stretch>
            <a:fillRect/>
          </a:stretch>
        </p:blipFill>
        <p:spPr>
          <a:xfrm rot="157750">
            <a:off x="7545194" y="1431901"/>
            <a:ext cx="3474720" cy="4417255"/>
          </a:xfrm>
          <a:custGeom>
            <a:avLst/>
            <a:gdLst>
              <a:gd name="connsiteX0" fmla="*/ 0 w 3474720"/>
              <a:gd name="connsiteY0" fmla="*/ 0 h 4417255"/>
              <a:gd name="connsiteX1" fmla="*/ 3474720 w 3474720"/>
              <a:gd name="connsiteY1" fmla="*/ 0 h 4417255"/>
              <a:gd name="connsiteX2" fmla="*/ 3474720 w 3474720"/>
              <a:gd name="connsiteY2" fmla="*/ 4417255 h 4417255"/>
              <a:gd name="connsiteX3" fmla="*/ 0 w 3474720"/>
              <a:gd name="connsiteY3" fmla="*/ 4417255 h 4417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4720" h="4417255">
                <a:moveTo>
                  <a:pt x="0" y="0"/>
                </a:moveTo>
                <a:lnTo>
                  <a:pt x="3474720" y="0"/>
                </a:lnTo>
                <a:lnTo>
                  <a:pt x="3474720" y="4417255"/>
                </a:lnTo>
                <a:lnTo>
                  <a:pt x="0" y="4417255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103312" y="1165300"/>
            <a:ext cx="5325479" cy="1223570"/>
          </a:xfrm>
        </p:spPr>
        <p:txBody>
          <a:bodyPr wrap="square" lIns="0" tIns="0" rIns="0" bIns="0" anchor="b" anchorCtr="0">
            <a:normAutofit/>
          </a:bodyPr>
          <a:lstStyle/>
          <a:p>
            <a:pPr algn="l"/>
            <a:r>
              <a:rPr lang="en-US" spc="0" dirty="0">
                <a:latin typeface="+mj-lt"/>
              </a:rPr>
              <a:t>3,333 Customer Records</a:t>
            </a:r>
            <a:endParaRPr lang="en-US" spc="0" dirty="0">
              <a:latin typeface="+mj-lt"/>
            </a:endParaRPr>
          </a:p>
        </p:txBody>
      </p:sp>
      <p:sp>
        <p:nvSpPr>
          <p:cNvPr id="7" name="任意多边形: 形状 6"/>
          <p:cNvSpPr/>
          <p:nvPr>
            <p:custDataLst>
              <p:tags r:id="rId5"/>
            </p:custDataLst>
          </p:nvPr>
        </p:nvSpPr>
        <p:spPr>
          <a:xfrm rot="157750">
            <a:off x="7469117" y="1359003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  <a:gd name="connsiteX0-1" fmla="*/ 51465 w 3626875"/>
              <a:gd name="connsiteY0-2" fmla="*/ 0 h 4563048"/>
              <a:gd name="connsiteX1-3" fmla="*/ 3575410 w 3626875"/>
              <a:gd name="connsiteY1-4" fmla="*/ 0 h 4563048"/>
              <a:gd name="connsiteX2-5" fmla="*/ 3626875 w 3626875"/>
              <a:gd name="connsiteY2-6" fmla="*/ 51465 h 4563048"/>
              <a:gd name="connsiteX3-7" fmla="*/ 3626875 w 3626875"/>
              <a:gd name="connsiteY3-8" fmla="*/ 4511583 h 4563048"/>
              <a:gd name="connsiteX4-9" fmla="*/ 3575410 w 3626875"/>
              <a:gd name="connsiteY4-10" fmla="*/ 4563048 h 4563048"/>
              <a:gd name="connsiteX5-11" fmla="*/ 51465 w 3626875"/>
              <a:gd name="connsiteY5-12" fmla="*/ 4563048 h 4563048"/>
              <a:gd name="connsiteX6-13" fmla="*/ 0 w 3626875"/>
              <a:gd name="connsiteY6-14" fmla="*/ 4511583 h 4563048"/>
              <a:gd name="connsiteX7-15" fmla="*/ 0 w 3626875"/>
              <a:gd name="connsiteY7-16" fmla="*/ 51465 h 4563048"/>
              <a:gd name="connsiteX8-17" fmla="*/ 51465 w 3626875"/>
              <a:gd name="connsiteY8-18" fmla="*/ 0 h 4563048"/>
              <a:gd name="connsiteX9-19" fmla="*/ 273025 w 3626875"/>
              <a:gd name="connsiteY9-20" fmla="*/ 339208 h 4563048"/>
              <a:gd name="connsiteX10-21" fmla="*/ 273240 w 3626875"/>
              <a:gd name="connsiteY10-22" fmla="*/ 4053589 h 4563048"/>
              <a:gd name="connsiteX11-23" fmla="*/ 3353850 w 3626875"/>
              <a:gd name="connsiteY11-24" fmla="*/ 3588875 h 4563048"/>
              <a:gd name="connsiteX12-25" fmla="*/ 3353850 w 3626875"/>
              <a:gd name="connsiteY12-26" fmla="*/ 339208 h 4563048"/>
              <a:gd name="connsiteX13-27" fmla="*/ 273025 w 3626875"/>
              <a:gd name="connsiteY13-28" fmla="*/ 339208 h 4563048"/>
              <a:gd name="connsiteX0-29" fmla="*/ 51465 w 3626875"/>
              <a:gd name="connsiteY0-30" fmla="*/ 0 h 4563048"/>
              <a:gd name="connsiteX1-31" fmla="*/ 3575410 w 3626875"/>
              <a:gd name="connsiteY1-32" fmla="*/ 0 h 4563048"/>
              <a:gd name="connsiteX2-33" fmla="*/ 3626875 w 3626875"/>
              <a:gd name="connsiteY2-34" fmla="*/ 51465 h 4563048"/>
              <a:gd name="connsiteX3-35" fmla="*/ 3626875 w 3626875"/>
              <a:gd name="connsiteY3-36" fmla="*/ 4511583 h 4563048"/>
              <a:gd name="connsiteX4-37" fmla="*/ 3575410 w 3626875"/>
              <a:gd name="connsiteY4-38" fmla="*/ 4563048 h 4563048"/>
              <a:gd name="connsiteX5-39" fmla="*/ 51465 w 3626875"/>
              <a:gd name="connsiteY5-40" fmla="*/ 4563048 h 4563048"/>
              <a:gd name="connsiteX6-41" fmla="*/ 0 w 3626875"/>
              <a:gd name="connsiteY6-42" fmla="*/ 4511583 h 4563048"/>
              <a:gd name="connsiteX7-43" fmla="*/ 0 w 3626875"/>
              <a:gd name="connsiteY7-44" fmla="*/ 51465 h 4563048"/>
              <a:gd name="connsiteX8-45" fmla="*/ 51465 w 3626875"/>
              <a:gd name="connsiteY8-46" fmla="*/ 0 h 4563048"/>
              <a:gd name="connsiteX9-47" fmla="*/ 273025 w 3626875"/>
              <a:gd name="connsiteY9-48" fmla="*/ 339208 h 4563048"/>
              <a:gd name="connsiteX10-49" fmla="*/ 274782 w 3626875"/>
              <a:gd name="connsiteY10-50" fmla="*/ 3933816 h 4563048"/>
              <a:gd name="connsiteX11-51" fmla="*/ 3353850 w 3626875"/>
              <a:gd name="connsiteY11-52" fmla="*/ 3588875 h 4563048"/>
              <a:gd name="connsiteX12-53" fmla="*/ 3353850 w 3626875"/>
              <a:gd name="connsiteY12-54" fmla="*/ 339208 h 4563048"/>
              <a:gd name="connsiteX13-55" fmla="*/ 273025 w 3626875"/>
              <a:gd name="connsiteY13-56" fmla="*/ 339208 h 4563048"/>
              <a:gd name="connsiteX0-57" fmla="*/ 51465 w 3626875"/>
              <a:gd name="connsiteY0-58" fmla="*/ 0 h 4563048"/>
              <a:gd name="connsiteX1-59" fmla="*/ 3575410 w 3626875"/>
              <a:gd name="connsiteY1-60" fmla="*/ 0 h 4563048"/>
              <a:gd name="connsiteX2-61" fmla="*/ 3626875 w 3626875"/>
              <a:gd name="connsiteY2-62" fmla="*/ 51465 h 4563048"/>
              <a:gd name="connsiteX3-63" fmla="*/ 3626875 w 3626875"/>
              <a:gd name="connsiteY3-64" fmla="*/ 4511583 h 4563048"/>
              <a:gd name="connsiteX4-65" fmla="*/ 3575410 w 3626875"/>
              <a:gd name="connsiteY4-66" fmla="*/ 4563048 h 4563048"/>
              <a:gd name="connsiteX5-67" fmla="*/ 51465 w 3626875"/>
              <a:gd name="connsiteY5-68" fmla="*/ 4563048 h 4563048"/>
              <a:gd name="connsiteX6-69" fmla="*/ 0 w 3626875"/>
              <a:gd name="connsiteY6-70" fmla="*/ 4511583 h 4563048"/>
              <a:gd name="connsiteX7-71" fmla="*/ 0 w 3626875"/>
              <a:gd name="connsiteY7-72" fmla="*/ 51465 h 4563048"/>
              <a:gd name="connsiteX8-73" fmla="*/ 51465 w 3626875"/>
              <a:gd name="connsiteY8-74" fmla="*/ 0 h 4563048"/>
              <a:gd name="connsiteX9-75" fmla="*/ 273025 w 3626875"/>
              <a:gd name="connsiteY9-76" fmla="*/ 339208 h 4563048"/>
              <a:gd name="connsiteX10-77" fmla="*/ 274782 w 3626875"/>
              <a:gd name="connsiteY10-78" fmla="*/ 3933816 h 4563048"/>
              <a:gd name="connsiteX11-79" fmla="*/ 3356577 w 3626875"/>
              <a:gd name="connsiteY11-80" fmla="*/ 3954896 h 4563048"/>
              <a:gd name="connsiteX12-81" fmla="*/ 3353850 w 3626875"/>
              <a:gd name="connsiteY12-82" fmla="*/ 339208 h 4563048"/>
              <a:gd name="connsiteX13-83" fmla="*/ 273025 w 3626875"/>
              <a:gd name="connsiteY13-84" fmla="*/ 339208 h 4563048"/>
              <a:gd name="connsiteX0-85" fmla="*/ 51465 w 3626875"/>
              <a:gd name="connsiteY0-86" fmla="*/ 0 h 4563048"/>
              <a:gd name="connsiteX1-87" fmla="*/ 3575410 w 3626875"/>
              <a:gd name="connsiteY1-88" fmla="*/ 0 h 4563048"/>
              <a:gd name="connsiteX2-89" fmla="*/ 3626875 w 3626875"/>
              <a:gd name="connsiteY2-90" fmla="*/ 51465 h 4563048"/>
              <a:gd name="connsiteX3-91" fmla="*/ 3626875 w 3626875"/>
              <a:gd name="connsiteY3-92" fmla="*/ 4511583 h 4563048"/>
              <a:gd name="connsiteX4-93" fmla="*/ 3575410 w 3626875"/>
              <a:gd name="connsiteY4-94" fmla="*/ 4563048 h 4563048"/>
              <a:gd name="connsiteX5-95" fmla="*/ 51465 w 3626875"/>
              <a:gd name="connsiteY5-96" fmla="*/ 4563048 h 4563048"/>
              <a:gd name="connsiteX6-97" fmla="*/ 0 w 3626875"/>
              <a:gd name="connsiteY6-98" fmla="*/ 4511583 h 4563048"/>
              <a:gd name="connsiteX7-99" fmla="*/ 0 w 3626875"/>
              <a:gd name="connsiteY7-100" fmla="*/ 51465 h 4563048"/>
              <a:gd name="connsiteX8-101" fmla="*/ 51465 w 3626875"/>
              <a:gd name="connsiteY8-102" fmla="*/ 0 h 4563048"/>
              <a:gd name="connsiteX9-103" fmla="*/ 275535 w 3626875"/>
              <a:gd name="connsiteY9-104" fmla="*/ 240515 h 4563048"/>
              <a:gd name="connsiteX10-105" fmla="*/ 274782 w 3626875"/>
              <a:gd name="connsiteY10-106" fmla="*/ 3933816 h 4563048"/>
              <a:gd name="connsiteX11-107" fmla="*/ 3356577 w 3626875"/>
              <a:gd name="connsiteY11-108" fmla="*/ 3954896 h 4563048"/>
              <a:gd name="connsiteX12-109" fmla="*/ 3353850 w 3626875"/>
              <a:gd name="connsiteY12-110" fmla="*/ 339208 h 4563048"/>
              <a:gd name="connsiteX13-111" fmla="*/ 275535 w 3626875"/>
              <a:gd name="connsiteY13-112" fmla="*/ 240515 h 4563048"/>
              <a:gd name="connsiteX0-113" fmla="*/ 51465 w 3626875"/>
              <a:gd name="connsiteY0-114" fmla="*/ 0 h 4563048"/>
              <a:gd name="connsiteX1-115" fmla="*/ 3575410 w 3626875"/>
              <a:gd name="connsiteY1-116" fmla="*/ 0 h 4563048"/>
              <a:gd name="connsiteX2-117" fmla="*/ 3626875 w 3626875"/>
              <a:gd name="connsiteY2-118" fmla="*/ 51465 h 4563048"/>
              <a:gd name="connsiteX3-119" fmla="*/ 3626875 w 3626875"/>
              <a:gd name="connsiteY3-120" fmla="*/ 4511583 h 4563048"/>
              <a:gd name="connsiteX4-121" fmla="*/ 3575410 w 3626875"/>
              <a:gd name="connsiteY4-122" fmla="*/ 4563048 h 4563048"/>
              <a:gd name="connsiteX5-123" fmla="*/ 51465 w 3626875"/>
              <a:gd name="connsiteY5-124" fmla="*/ 4563048 h 4563048"/>
              <a:gd name="connsiteX6-125" fmla="*/ 0 w 3626875"/>
              <a:gd name="connsiteY6-126" fmla="*/ 4511583 h 4563048"/>
              <a:gd name="connsiteX7-127" fmla="*/ 0 w 3626875"/>
              <a:gd name="connsiteY7-128" fmla="*/ 51465 h 4563048"/>
              <a:gd name="connsiteX8-129" fmla="*/ 51465 w 3626875"/>
              <a:gd name="connsiteY8-130" fmla="*/ 0 h 4563048"/>
              <a:gd name="connsiteX9-131" fmla="*/ 275535 w 3626875"/>
              <a:gd name="connsiteY9-132" fmla="*/ 240515 h 4563048"/>
              <a:gd name="connsiteX10-133" fmla="*/ 274782 w 3626875"/>
              <a:gd name="connsiteY10-134" fmla="*/ 3933816 h 4563048"/>
              <a:gd name="connsiteX11-135" fmla="*/ 3356577 w 3626875"/>
              <a:gd name="connsiteY11-136" fmla="*/ 3954896 h 4563048"/>
              <a:gd name="connsiteX12-137" fmla="*/ 3349333 w 3626875"/>
              <a:gd name="connsiteY12-138" fmla="*/ 240838 h 4563048"/>
              <a:gd name="connsiteX13-139" fmla="*/ 275535 w 3626875"/>
              <a:gd name="connsiteY13-140" fmla="*/ 240515 h 4563048"/>
              <a:gd name="connsiteX0-141" fmla="*/ 51465 w 3626875"/>
              <a:gd name="connsiteY0-142" fmla="*/ 0 h 4563048"/>
              <a:gd name="connsiteX1-143" fmla="*/ 3575410 w 3626875"/>
              <a:gd name="connsiteY1-144" fmla="*/ 0 h 4563048"/>
              <a:gd name="connsiteX2-145" fmla="*/ 3626875 w 3626875"/>
              <a:gd name="connsiteY2-146" fmla="*/ 51465 h 4563048"/>
              <a:gd name="connsiteX3-147" fmla="*/ 3626875 w 3626875"/>
              <a:gd name="connsiteY3-148" fmla="*/ 4511583 h 4563048"/>
              <a:gd name="connsiteX4-149" fmla="*/ 3575410 w 3626875"/>
              <a:gd name="connsiteY4-150" fmla="*/ 4563048 h 4563048"/>
              <a:gd name="connsiteX5-151" fmla="*/ 51465 w 3626875"/>
              <a:gd name="connsiteY5-152" fmla="*/ 4563048 h 4563048"/>
              <a:gd name="connsiteX6-153" fmla="*/ 0 w 3626875"/>
              <a:gd name="connsiteY6-154" fmla="*/ 4511583 h 4563048"/>
              <a:gd name="connsiteX7-155" fmla="*/ 0 w 3626875"/>
              <a:gd name="connsiteY7-156" fmla="*/ 51465 h 4563048"/>
              <a:gd name="connsiteX8-157" fmla="*/ 51465 w 3626875"/>
              <a:gd name="connsiteY8-158" fmla="*/ 0 h 4563048"/>
              <a:gd name="connsiteX9-159" fmla="*/ 275535 w 3626875"/>
              <a:gd name="connsiteY9-160" fmla="*/ 240515 h 4563048"/>
              <a:gd name="connsiteX10-161" fmla="*/ 274782 w 3626875"/>
              <a:gd name="connsiteY10-162" fmla="*/ 3933816 h 4563048"/>
              <a:gd name="connsiteX11-163" fmla="*/ 3356577 w 3626875"/>
              <a:gd name="connsiteY11-164" fmla="*/ 3954896 h 4563048"/>
              <a:gd name="connsiteX12-165" fmla="*/ 3351269 w 3626875"/>
              <a:gd name="connsiteY12-166" fmla="*/ 282996 h 4563048"/>
              <a:gd name="connsiteX13-167" fmla="*/ 275535 w 3626875"/>
              <a:gd name="connsiteY13-168" fmla="*/ 240515 h 4563048"/>
              <a:gd name="connsiteX0-169" fmla="*/ 51465 w 3626875"/>
              <a:gd name="connsiteY0-170" fmla="*/ 0 h 4563048"/>
              <a:gd name="connsiteX1-171" fmla="*/ 3575410 w 3626875"/>
              <a:gd name="connsiteY1-172" fmla="*/ 0 h 4563048"/>
              <a:gd name="connsiteX2-173" fmla="*/ 3626875 w 3626875"/>
              <a:gd name="connsiteY2-174" fmla="*/ 51465 h 4563048"/>
              <a:gd name="connsiteX3-175" fmla="*/ 3626875 w 3626875"/>
              <a:gd name="connsiteY3-176" fmla="*/ 4511583 h 4563048"/>
              <a:gd name="connsiteX4-177" fmla="*/ 3575410 w 3626875"/>
              <a:gd name="connsiteY4-178" fmla="*/ 4563048 h 4563048"/>
              <a:gd name="connsiteX5-179" fmla="*/ 51465 w 3626875"/>
              <a:gd name="connsiteY5-180" fmla="*/ 4563048 h 4563048"/>
              <a:gd name="connsiteX6-181" fmla="*/ 0 w 3626875"/>
              <a:gd name="connsiteY6-182" fmla="*/ 4511583 h 4563048"/>
              <a:gd name="connsiteX7-183" fmla="*/ 0 w 3626875"/>
              <a:gd name="connsiteY7-184" fmla="*/ 51465 h 4563048"/>
              <a:gd name="connsiteX8-185" fmla="*/ 51465 w 3626875"/>
              <a:gd name="connsiteY8-186" fmla="*/ 0 h 4563048"/>
              <a:gd name="connsiteX9-187" fmla="*/ 275535 w 3626875"/>
              <a:gd name="connsiteY9-188" fmla="*/ 240515 h 4563048"/>
              <a:gd name="connsiteX10-189" fmla="*/ 279550 w 3626875"/>
              <a:gd name="connsiteY10-190" fmla="*/ 3884310 h 4563048"/>
              <a:gd name="connsiteX11-191" fmla="*/ 3356577 w 3626875"/>
              <a:gd name="connsiteY11-192" fmla="*/ 3954896 h 4563048"/>
              <a:gd name="connsiteX12-193" fmla="*/ 3351269 w 3626875"/>
              <a:gd name="connsiteY12-194" fmla="*/ 282996 h 4563048"/>
              <a:gd name="connsiteX13-195" fmla="*/ 275535 w 3626875"/>
              <a:gd name="connsiteY13-196" fmla="*/ 240515 h 4563048"/>
              <a:gd name="connsiteX0-197" fmla="*/ 51465 w 3626875"/>
              <a:gd name="connsiteY0-198" fmla="*/ 0 h 4563048"/>
              <a:gd name="connsiteX1-199" fmla="*/ 3575410 w 3626875"/>
              <a:gd name="connsiteY1-200" fmla="*/ 0 h 4563048"/>
              <a:gd name="connsiteX2-201" fmla="*/ 3626875 w 3626875"/>
              <a:gd name="connsiteY2-202" fmla="*/ 51465 h 4563048"/>
              <a:gd name="connsiteX3-203" fmla="*/ 3626875 w 3626875"/>
              <a:gd name="connsiteY3-204" fmla="*/ 4511583 h 4563048"/>
              <a:gd name="connsiteX4-205" fmla="*/ 3575410 w 3626875"/>
              <a:gd name="connsiteY4-206" fmla="*/ 4563048 h 4563048"/>
              <a:gd name="connsiteX5-207" fmla="*/ 51465 w 3626875"/>
              <a:gd name="connsiteY5-208" fmla="*/ 4563048 h 4563048"/>
              <a:gd name="connsiteX6-209" fmla="*/ 0 w 3626875"/>
              <a:gd name="connsiteY6-210" fmla="*/ 4511583 h 4563048"/>
              <a:gd name="connsiteX7-211" fmla="*/ 0 w 3626875"/>
              <a:gd name="connsiteY7-212" fmla="*/ 51465 h 4563048"/>
              <a:gd name="connsiteX8-213" fmla="*/ 51465 w 3626875"/>
              <a:gd name="connsiteY8-214" fmla="*/ 0 h 4563048"/>
              <a:gd name="connsiteX9-215" fmla="*/ 275535 w 3626875"/>
              <a:gd name="connsiteY9-216" fmla="*/ 240515 h 4563048"/>
              <a:gd name="connsiteX10-217" fmla="*/ 279550 w 3626875"/>
              <a:gd name="connsiteY10-218" fmla="*/ 3884310 h 4563048"/>
              <a:gd name="connsiteX11-219" fmla="*/ 3353996 w 3626875"/>
              <a:gd name="connsiteY11-220" fmla="*/ 3898684 h 4563048"/>
              <a:gd name="connsiteX12-221" fmla="*/ 3351269 w 3626875"/>
              <a:gd name="connsiteY12-222" fmla="*/ 282996 h 4563048"/>
              <a:gd name="connsiteX13-223" fmla="*/ 275535 w 3626875"/>
              <a:gd name="connsiteY13-224" fmla="*/ 240515 h 4563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5535" y="240515"/>
                </a:moveTo>
                <a:cubicBezTo>
                  <a:pt x="275607" y="1478642"/>
                  <a:pt x="279478" y="2646183"/>
                  <a:pt x="279550" y="3884310"/>
                </a:cubicBezTo>
                <a:lnTo>
                  <a:pt x="3353996" y="3898684"/>
                </a:lnTo>
                <a:cubicBezTo>
                  <a:pt x="3351581" y="2660665"/>
                  <a:pt x="3353684" y="1521015"/>
                  <a:pt x="3351269" y="282996"/>
                </a:cubicBezTo>
                <a:lnTo>
                  <a:pt x="275535" y="240515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1200331" y="3317064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Includes age, gender, and location data.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2" name="矩形 1"/>
          <p:cNvSpPr/>
          <p:nvPr>
            <p:custDataLst>
              <p:tags r:id="rId7"/>
            </p:custDataLst>
          </p:nvPr>
        </p:nvSpPr>
        <p:spPr>
          <a:xfrm>
            <a:off x="1200331" y="2788920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Customer Demographics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8"/>
            </p:custDataLst>
          </p:nvPr>
        </p:nvSpPr>
        <p:spPr>
          <a:xfrm>
            <a:off x="1200331" y="4348535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Tracks plan type, tenure, and monthly charges.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1200331" y="3820391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Subscription Details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3" name="矩形 12"/>
          <p:cNvSpPr/>
          <p:nvPr>
            <p:custDataLst>
              <p:tags r:id="rId10"/>
            </p:custDataLst>
          </p:nvPr>
        </p:nvSpPr>
        <p:spPr>
          <a:xfrm>
            <a:off x="1200331" y="5380642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Captures call duration, data usage, and service issues.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4" name="矩形 13"/>
          <p:cNvSpPr/>
          <p:nvPr>
            <p:custDataLst>
              <p:tags r:id="rId11"/>
            </p:custDataLst>
          </p:nvPr>
        </p:nvSpPr>
        <p:spPr>
          <a:xfrm>
            <a:off x="1200331" y="4851862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Usage Patterns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722120" y="523240"/>
            <a:ext cx="9144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6000" u="sng"/>
              <a:t>Dataset Overview</a:t>
            </a:r>
            <a:endParaRPr lang="en-US" altLang="en-US" sz="6000" u="sng"/>
          </a:p>
        </p:txBody>
      </p:sp>
    </p:spTree>
    <p:custDataLst>
      <p:tags r:id="rId1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@path_Rectangle 41759-886&amp;3462"/>
          <p:cNvSpPr/>
          <p:nvPr>
            <p:custDataLst>
              <p:tags r:id="rId1"/>
            </p:custDataLst>
          </p:nvPr>
        </p:nvSpPr>
        <p:spPr>
          <a:xfrm>
            <a:off x="180975" y="892175"/>
            <a:ext cx="11314430" cy="2546985"/>
          </a:xfrm>
          <a:prstGeom prst="roundRect">
            <a:avLst>
              <a:gd name="adj" fmla="val 8160"/>
            </a:avLst>
          </a:prstGeom>
          <a:solidFill>
            <a:schemeClr val="lt1"/>
          </a:solidFill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169" y="892174"/>
            <a:ext cx="4548505" cy="2536825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pc="0" dirty="0">
                <a:solidFill>
                  <a:schemeClr val="dk1">
                    <a:lumMod val="100000"/>
                  </a:schemeClr>
                </a:solidFill>
                <a:latin typeface="+mj-lt"/>
              </a:rPr>
              <a:t>Comprehensive Data Science Methodology</a:t>
            </a:r>
            <a:endParaRPr lang="en-US" spc="0" dirty="0">
              <a:solidFill>
                <a:schemeClr val="dk1">
                  <a:lumMod val="100000"/>
                </a:schemeClr>
              </a:solidFill>
              <a:latin typeface="+mj-lt"/>
            </a:endParaRPr>
          </a:p>
        </p:txBody>
      </p:sp>
      <p:pic>
        <p:nvPicPr>
          <p:cNvPr id="5" name="图片 4" descr="2305701106f543e29f8586a62bc9cbc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909" b="41070"/>
          <a:stretch>
            <a:fillRect/>
          </a:stretch>
        </p:blipFill>
        <p:spPr>
          <a:xfrm>
            <a:off x="0" y="892175"/>
            <a:ext cx="6948170" cy="25469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942" h="4011">
                <a:moveTo>
                  <a:pt x="0" y="0"/>
                </a:moveTo>
                <a:lnTo>
                  <a:pt x="10942" y="0"/>
                </a:lnTo>
                <a:lnTo>
                  <a:pt x="10942" y="4011"/>
                </a:lnTo>
                <a:lnTo>
                  <a:pt x="0" y="4011"/>
                </a:lnTo>
                <a:lnTo>
                  <a:pt x="0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椭圆 2"/>
          <p:cNvSpPr/>
          <p:nvPr>
            <p:custDataLst>
              <p:tags r:id="rId5"/>
            </p:custDataLst>
          </p:nvPr>
        </p:nvSpPr>
        <p:spPr>
          <a:xfrm>
            <a:off x="87185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latin typeface="+mn-lt"/>
                <a:sym typeface="+mn-lt"/>
              </a:rPr>
              <a:t>01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160401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Thorough examination of customer data to identify patterns and trends.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60464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fontScale="8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Exploratory Data Analysis</a:t>
            </a:r>
            <a:endParaRPr lang="en-US" sz="20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7" name="椭圆 6"/>
          <p:cNvSpPr/>
          <p:nvPr>
            <p:custDataLst>
              <p:tags r:id="rId8"/>
            </p:custDataLst>
          </p:nvPr>
        </p:nvSpPr>
        <p:spPr>
          <a:xfrm>
            <a:off x="453707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02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526923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Deriving new predictive features from raw data.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526986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Feature Engineering</a:t>
            </a:r>
            <a:endParaRPr lang="en-US" sz="16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2" name="椭圆 11"/>
          <p:cNvSpPr/>
          <p:nvPr>
            <p:custDataLst>
              <p:tags r:id="rId11"/>
            </p:custDataLst>
          </p:nvPr>
        </p:nvSpPr>
        <p:spPr>
          <a:xfrm>
            <a:off x="820229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03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8934450" y="4869180"/>
            <a:ext cx="2382521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9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Applying advanced machine learning algorithms to forecast customer churn.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893508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Predictive Modeling</a:t>
            </a:r>
            <a:endParaRPr lang="en-US" sz="16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Feature Engineering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Analyze customer data to determine the most influential factors contributing to churn.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Identify Relevant Features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Impute or remove missing data to ensure accurate model training.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Handle Missing Values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Transform categorical features into numerical representations for model input.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Encode Categorical Variables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365" cy="586232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477520" y="6318250"/>
            <a:ext cx="1171448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600">
                <a:solidFill>
                  <a:schemeClr val="bg1"/>
                </a:solidFill>
              </a:rPr>
              <a:t>This comprehensive view reveals that customer service calls and international plans are key churn indicators.</a:t>
            </a:r>
            <a:endParaRPr lang="en-US" altLang="en-US" sz="1600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0090" y="457200"/>
            <a:ext cx="6257290" cy="570611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201535" y="122237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/>
              <a:t>The heatmap reveals strong correlations between charge and minute variables.</a:t>
            </a:r>
            <a:endParaRPr lang="en-US"/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Successful Machine Learning Solution</a:t>
            </a:r>
            <a:endParaRPr lang="en-US" spc="0">
              <a:latin typeface="+mj-lt"/>
            </a:endParaRPr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 flipV="1">
            <a:off x="713648" y="93501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3"/>
            </p:custDataLst>
          </p:nvPr>
        </p:nvSpPr>
        <p:spPr>
          <a:xfrm>
            <a:off x="890873" y="2209047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Analyze customer data to determine influential factors in churn.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843248" y="139029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Identify Key Factors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5"/>
            </p:custDataLst>
          </p:nvPr>
        </p:nvCxnSpPr>
        <p:spPr>
          <a:xfrm flipV="1">
            <a:off x="4419161" y="118647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4668776" y="289167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Train and optimize machine learning model to forecast customer churn.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4669411" y="188686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Develop Predictive Model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8"/>
            </p:custDataLst>
          </p:nvPr>
        </p:nvCxnSpPr>
        <p:spPr>
          <a:xfrm flipV="1">
            <a:off x="8124035" y="935012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9"/>
            </p:custDataLst>
          </p:nvPr>
        </p:nvSpPr>
        <p:spPr>
          <a:xfrm>
            <a:off x="8364760" y="2705617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Utilize churn predictions to proactively engage at-risk customers.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0"/>
            </p:custDataLst>
          </p:nvPr>
        </p:nvSpPr>
        <p:spPr>
          <a:xfrm>
            <a:off x="8364760" y="1724296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Implement Retention Strategies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4193540" y="402590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2000" b="1"/>
              <a:t>Model Comparison Results</a:t>
            </a:r>
            <a:endParaRPr lang="en-US" altLang="en-US" sz="2000" b="1"/>
          </a:p>
        </p:txBody>
      </p:sp>
      <p:sp>
        <p:nvSpPr>
          <p:cNvPr id="13" name="Freeform 12"/>
          <p:cNvSpPr/>
          <p:nvPr/>
        </p:nvSpPr>
        <p:spPr>
          <a:xfrm>
            <a:off x="4606290" y="4424680"/>
            <a:ext cx="3651250" cy="258445"/>
          </a:xfrm>
          <a:custGeom>
            <a:avLst/>
            <a:gdLst>
              <a:gd name="connisteX0" fmla="*/ 0 w 3651250"/>
              <a:gd name="connsiteY0" fmla="*/ 113947 h 258233"/>
              <a:gd name="connisteX1" fmla="*/ 79375 w 3651250"/>
              <a:gd name="connsiteY1" fmla="*/ 145697 h 258233"/>
              <a:gd name="connisteX2" fmla="*/ 158750 w 3651250"/>
              <a:gd name="connsiteY2" fmla="*/ 145697 h 258233"/>
              <a:gd name="connisteX3" fmla="*/ 238125 w 3651250"/>
              <a:gd name="connsiteY3" fmla="*/ 161572 h 258233"/>
              <a:gd name="connisteX4" fmla="*/ 317500 w 3651250"/>
              <a:gd name="connsiteY4" fmla="*/ 161572 h 258233"/>
              <a:gd name="connisteX5" fmla="*/ 396875 w 3651250"/>
              <a:gd name="connsiteY5" fmla="*/ 161572 h 258233"/>
              <a:gd name="connisteX6" fmla="*/ 476250 w 3651250"/>
              <a:gd name="connsiteY6" fmla="*/ 161572 h 258233"/>
              <a:gd name="connisteX7" fmla="*/ 555625 w 3651250"/>
              <a:gd name="connsiteY7" fmla="*/ 161572 h 258233"/>
              <a:gd name="connisteX8" fmla="*/ 635000 w 3651250"/>
              <a:gd name="connsiteY8" fmla="*/ 161572 h 258233"/>
              <a:gd name="connisteX9" fmla="*/ 714375 w 3651250"/>
              <a:gd name="connsiteY9" fmla="*/ 145697 h 258233"/>
              <a:gd name="connisteX10" fmla="*/ 793750 w 3651250"/>
              <a:gd name="connsiteY10" fmla="*/ 145697 h 258233"/>
              <a:gd name="connisteX11" fmla="*/ 873125 w 3651250"/>
              <a:gd name="connsiteY11" fmla="*/ 129822 h 258233"/>
              <a:gd name="connisteX12" fmla="*/ 952500 w 3651250"/>
              <a:gd name="connsiteY12" fmla="*/ 113947 h 258233"/>
              <a:gd name="connisteX13" fmla="*/ 1031875 w 3651250"/>
              <a:gd name="connsiteY13" fmla="*/ 98072 h 258233"/>
              <a:gd name="connisteX14" fmla="*/ 1111250 w 3651250"/>
              <a:gd name="connsiteY14" fmla="*/ 82197 h 258233"/>
              <a:gd name="connisteX15" fmla="*/ 1190625 w 3651250"/>
              <a:gd name="connsiteY15" fmla="*/ 66322 h 258233"/>
              <a:gd name="connisteX16" fmla="*/ 1270000 w 3651250"/>
              <a:gd name="connsiteY16" fmla="*/ 34572 h 258233"/>
              <a:gd name="connisteX17" fmla="*/ 1349375 w 3651250"/>
              <a:gd name="connsiteY17" fmla="*/ 18697 h 258233"/>
              <a:gd name="connisteX18" fmla="*/ 1428750 w 3651250"/>
              <a:gd name="connsiteY18" fmla="*/ 18697 h 258233"/>
              <a:gd name="connisteX19" fmla="*/ 1508125 w 3651250"/>
              <a:gd name="connsiteY19" fmla="*/ 2822 h 258233"/>
              <a:gd name="connisteX20" fmla="*/ 1587500 w 3651250"/>
              <a:gd name="connsiteY20" fmla="*/ 2822 h 258233"/>
              <a:gd name="connisteX21" fmla="*/ 1666875 w 3651250"/>
              <a:gd name="connsiteY21" fmla="*/ 2822 h 258233"/>
              <a:gd name="connisteX22" fmla="*/ 1746250 w 3651250"/>
              <a:gd name="connsiteY22" fmla="*/ 2822 h 258233"/>
              <a:gd name="connisteX23" fmla="*/ 1825625 w 3651250"/>
              <a:gd name="connsiteY23" fmla="*/ 2822 h 258233"/>
              <a:gd name="connisteX24" fmla="*/ 1905000 w 3651250"/>
              <a:gd name="connsiteY24" fmla="*/ 2822 h 258233"/>
              <a:gd name="connisteX25" fmla="*/ 1984375 w 3651250"/>
              <a:gd name="connsiteY25" fmla="*/ 2822 h 258233"/>
              <a:gd name="connisteX26" fmla="*/ 2063750 w 3651250"/>
              <a:gd name="connsiteY26" fmla="*/ 34572 h 258233"/>
              <a:gd name="connisteX27" fmla="*/ 2143125 w 3651250"/>
              <a:gd name="connsiteY27" fmla="*/ 50447 h 258233"/>
              <a:gd name="connisteX28" fmla="*/ 2222500 w 3651250"/>
              <a:gd name="connsiteY28" fmla="*/ 66322 h 258233"/>
              <a:gd name="connisteX29" fmla="*/ 2301875 w 3651250"/>
              <a:gd name="connsiteY29" fmla="*/ 82197 h 258233"/>
              <a:gd name="connisteX30" fmla="*/ 2381250 w 3651250"/>
              <a:gd name="connsiteY30" fmla="*/ 98072 h 258233"/>
              <a:gd name="connisteX31" fmla="*/ 2460625 w 3651250"/>
              <a:gd name="connsiteY31" fmla="*/ 129822 h 258233"/>
              <a:gd name="connisteX32" fmla="*/ 2540000 w 3651250"/>
              <a:gd name="connsiteY32" fmla="*/ 145697 h 258233"/>
              <a:gd name="connisteX33" fmla="*/ 2619375 w 3651250"/>
              <a:gd name="connsiteY33" fmla="*/ 177447 h 258233"/>
              <a:gd name="connisteX34" fmla="*/ 2698750 w 3651250"/>
              <a:gd name="connsiteY34" fmla="*/ 193322 h 258233"/>
              <a:gd name="connisteX35" fmla="*/ 2778125 w 3651250"/>
              <a:gd name="connsiteY35" fmla="*/ 209197 h 258233"/>
              <a:gd name="connisteX36" fmla="*/ 2857500 w 3651250"/>
              <a:gd name="connsiteY36" fmla="*/ 225072 h 258233"/>
              <a:gd name="connisteX37" fmla="*/ 2936875 w 3651250"/>
              <a:gd name="connsiteY37" fmla="*/ 225072 h 258233"/>
              <a:gd name="connisteX38" fmla="*/ 3016250 w 3651250"/>
              <a:gd name="connsiteY38" fmla="*/ 240947 h 258233"/>
              <a:gd name="connisteX39" fmla="*/ 3095625 w 3651250"/>
              <a:gd name="connsiteY39" fmla="*/ 256822 h 258233"/>
              <a:gd name="connisteX40" fmla="*/ 3175000 w 3651250"/>
              <a:gd name="connsiteY40" fmla="*/ 256822 h 258233"/>
              <a:gd name="connisteX41" fmla="*/ 3254375 w 3651250"/>
              <a:gd name="connsiteY41" fmla="*/ 256822 h 258233"/>
              <a:gd name="connisteX42" fmla="*/ 3333750 w 3651250"/>
              <a:gd name="connsiteY42" fmla="*/ 256822 h 258233"/>
              <a:gd name="connisteX43" fmla="*/ 3413125 w 3651250"/>
              <a:gd name="connsiteY43" fmla="*/ 256822 h 258233"/>
              <a:gd name="connisteX44" fmla="*/ 3492500 w 3651250"/>
              <a:gd name="connsiteY44" fmla="*/ 256822 h 258233"/>
              <a:gd name="connisteX45" fmla="*/ 3571875 w 3651250"/>
              <a:gd name="connsiteY45" fmla="*/ 256822 h 258233"/>
              <a:gd name="connisteX46" fmla="*/ 3651250 w 3651250"/>
              <a:gd name="connsiteY46" fmla="*/ 256822 h 2582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</a:cxnLst>
            <a:rect l="l" t="t" r="r" b="b"/>
            <a:pathLst>
              <a:path w="3651250" h="258233">
                <a:moveTo>
                  <a:pt x="0" y="113947"/>
                </a:moveTo>
                <a:cubicBezTo>
                  <a:pt x="13970" y="120297"/>
                  <a:pt x="47625" y="139347"/>
                  <a:pt x="79375" y="145697"/>
                </a:cubicBezTo>
                <a:cubicBezTo>
                  <a:pt x="111125" y="152047"/>
                  <a:pt x="127000" y="142522"/>
                  <a:pt x="158750" y="145697"/>
                </a:cubicBezTo>
                <a:cubicBezTo>
                  <a:pt x="190500" y="148872"/>
                  <a:pt x="206375" y="158397"/>
                  <a:pt x="238125" y="161572"/>
                </a:cubicBezTo>
                <a:cubicBezTo>
                  <a:pt x="269875" y="164747"/>
                  <a:pt x="285750" y="161572"/>
                  <a:pt x="317500" y="161572"/>
                </a:cubicBezTo>
                <a:cubicBezTo>
                  <a:pt x="349250" y="161572"/>
                  <a:pt x="365125" y="161572"/>
                  <a:pt x="396875" y="161572"/>
                </a:cubicBezTo>
                <a:cubicBezTo>
                  <a:pt x="428625" y="161572"/>
                  <a:pt x="444500" y="161572"/>
                  <a:pt x="476250" y="161572"/>
                </a:cubicBezTo>
                <a:cubicBezTo>
                  <a:pt x="508000" y="161572"/>
                  <a:pt x="523875" y="161572"/>
                  <a:pt x="555625" y="161572"/>
                </a:cubicBezTo>
                <a:cubicBezTo>
                  <a:pt x="587375" y="161572"/>
                  <a:pt x="603250" y="164747"/>
                  <a:pt x="635000" y="161572"/>
                </a:cubicBezTo>
                <a:cubicBezTo>
                  <a:pt x="666750" y="158397"/>
                  <a:pt x="682625" y="148872"/>
                  <a:pt x="714375" y="145697"/>
                </a:cubicBezTo>
                <a:cubicBezTo>
                  <a:pt x="746125" y="142522"/>
                  <a:pt x="762000" y="148872"/>
                  <a:pt x="793750" y="145697"/>
                </a:cubicBezTo>
                <a:cubicBezTo>
                  <a:pt x="825500" y="142522"/>
                  <a:pt x="841375" y="136172"/>
                  <a:pt x="873125" y="129822"/>
                </a:cubicBezTo>
                <a:cubicBezTo>
                  <a:pt x="904875" y="123472"/>
                  <a:pt x="920750" y="120297"/>
                  <a:pt x="952500" y="113947"/>
                </a:cubicBezTo>
                <a:cubicBezTo>
                  <a:pt x="984250" y="107597"/>
                  <a:pt x="1000125" y="104422"/>
                  <a:pt x="1031875" y="98072"/>
                </a:cubicBezTo>
                <a:cubicBezTo>
                  <a:pt x="1063625" y="91722"/>
                  <a:pt x="1079500" y="88547"/>
                  <a:pt x="1111250" y="82197"/>
                </a:cubicBezTo>
                <a:cubicBezTo>
                  <a:pt x="1143000" y="75847"/>
                  <a:pt x="1158875" y="75847"/>
                  <a:pt x="1190625" y="66322"/>
                </a:cubicBezTo>
                <a:cubicBezTo>
                  <a:pt x="1222375" y="56797"/>
                  <a:pt x="1238250" y="44097"/>
                  <a:pt x="1270000" y="34572"/>
                </a:cubicBezTo>
                <a:cubicBezTo>
                  <a:pt x="1301750" y="25047"/>
                  <a:pt x="1317625" y="21872"/>
                  <a:pt x="1349375" y="18697"/>
                </a:cubicBezTo>
                <a:cubicBezTo>
                  <a:pt x="1381125" y="15522"/>
                  <a:pt x="1397000" y="21872"/>
                  <a:pt x="1428750" y="18697"/>
                </a:cubicBezTo>
                <a:cubicBezTo>
                  <a:pt x="1460500" y="15522"/>
                  <a:pt x="1476375" y="5997"/>
                  <a:pt x="1508125" y="2822"/>
                </a:cubicBezTo>
                <a:cubicBezTo>
                  <a:pt x="1539875" y="-353"/>
                  <a:pt x="1555750" y="2822"/>
                  <a:pt x="1587500" y="2822"/>
                </a:cubicBezTo>
                <a:cubicBezTo>
                  <a:pt x="1619250" y="2822"/>
                  <a:pt x="1635125" y="2822"/>
                  <a:pt x="1666875" y="2822"/>
                </a:cubicBezTo>
                <a:cubicBezTo>
                  <a:pt x="1698625" y="2822"/>
                  <a:pt x="1714500" y="2822"/>
                  <a:pt x="1746250" y="2822"/>
                </a:cubicBezTo>
                <a:cubicBezTo>
                  <a:pt x="1778000" y="2822"/>
                  <a:pt x="1793875" y="2822"/>
                  <a:pt x="1825625" y="2822"/>
                </a:cubicBezTo>
                <a:cubicBezTo>
                  <a:pt x="1857375" y="2822"/>
                  <a:pt x="1873250" y="2822"/>
                  <a:pt x="1905000" y="2822"/>
                </a:cubicBezTo>
                <a:cubicBezTo>
                  <a:pt x="1936750" y="2822"/>
                  <a:pt x="1952625" y="-3528"/>
                  <a:pt x="1984375" y="2822"/>
                </a:cubicBezTo>
                <a:cubicBezTo>
                  <a:pt x="2016125" y="9172"/>
                  <a:pt x="2032000" y="25047"/>
                  <a:pt x="2063750" y="34572"/>
                </a:cubicBezTo>
                <a:cubicBezTo>
                  <a:pt x="2095500" y="44097"/>
                  <a:pt x="2111375" y="44097"/>
                  <a:pt x="2143125" y="50447"/>
                </a:cubicBezTo>
                <a:cubicBezTo>
                  <a:pt x="2174875" y="56797"/>
                  <a:pt x="2190750" y="59972"/>
                  <a:pt x="2222500" y="66322"/>
                </a:cubicBezTo>
                <a:cubicBezTo>
                  <a:pt x="2254250" y="72672"/>
                  <a:pt x="2270125" y="75847"/>
                  <a:pt x="2301875" y="82197"/>
                </a:cubicBezTo>
                <a:cubicBezTo>
                  <a:pt x="2333625" y="88547"/>
                  <a:pt x="2349500" y="88547"/>
                  <a:pt x="2381250" y="98072"/>
                </a:cubicBezTo>
                <a:cubicBezTo>
                  <a:pt x="2413000" y="107597"/>
                  <a:pt x="2428875" y="120297"/>
                  <a:pt x="2460625" y="129822"/>
                </a:cubicBezTo>
                <a:cubicBezTo>
                  <a:pt x="2492375" y="139347"/>
                  <a:pt x="2508250" y="136172"/>
                  <a:pt x="2540000" y="145697"/>
                </a:cubicBezTo>
                <a:cubicBezTo>
                  <a:pt x="2571750" y="155222"/>
                  <a:pt x="2587625" y="167922"/>
                  <a:pt x="2619375" y="177447"/>
                </a:cubicBezTo>
                <a:cubicBezTo>
                  <a:pt x="2651125" y="186972"/>
                  <a:pt x="2667000" y="186972"/>
                  <a:pt x="2698750" y="193322"/>
                </a:cubicBezTo>
                <a:cubicBezTo>
                  <a:pt x="2730500" y="199672"/>
                  <a:pt x="2746375" y="202847"/>
                  <a:pt x="2778125" y="209197"/>
                </a:cubicBezTo>
                <a:cubicBezTo>
                  <a:pt x="2809875" y="215547"/>
                  <a:pt x="2825750" y="221897"/>
                  <a:pt x="2857500" y="225072"/>
                </a:cubicBezTo>
                <a:cubicBezTo>
                  <a:pt x="2889250" y="228247"/>
                  <a:pt x="2905125" y="221897"/>
                  <a:pt x="2936875" y="225072"/>
                </a:cubicBezTo>
                <a:cubicBezTo>
                  <a:pt x="2968625" y="228247"/>
                  <a:pt x="2984500" y="234597"/>
                  <a:pt x="3016250" y="240947"/>
                </a:cubicBezTo>
                <a:cubicBezTo>
                  <a:pt x="3048000" y="247297"/>
                  <a:pt x="3063875" y="253647"/>
                  <a:pt x="3095625" y="256822"/>
                </a:cubicBezTo>
                <a:cubicBezTo>
                  <a:pt x="3127375" y="259997"/>
                  <a:pt x="3143250" y="256822"/>
                  <a:pt x="3175000" y="256822"/>
                </a:cubicBezTo>
                <a:cubicBezTo>
                  <a:pt x="3206750" y="256822"/>
                  <a:pt x="3222625" y="256822"/>
                  <a:pt x="3254375" y="256822"/>
                </a:cubicBezTo>
                <a:cubicBezTo>
                  <a:pt x="3286125" y="256822"/>
                  <a:pt x="3302000" y="256822"/>
                  <a:pt x="3333750" y="256822"/>
                </a:cubicBezTo>
                <a:cubicBezTo>
                  <a:pt x="3365500" y="256822"/>
                  <a:pt x="3381375" y="256822"/>
                  <a:pt x="3413125" y="256822"/>
                </a:cubicBezTo>
                <a:cubicBezTo>
                  <a:pt x="3444875" y="256822"/>
                  <a:pt x="3460750" y="256822"/>
                  <a:pt x="3492500" y="256822"/>
                </a:cubicBezTo>
                <a:cubicBezTo>
                  <a:pt x="3524250" y="256822"/>
                  <a:pt x="3540125" y="256822"/>
                  <a:pt x="3571875" y="256822"/>
                </a:cubicBezTo>
                <a:cubicBezTo>
                  <a:pt x="3603625" y="256822"/>
                  <a:pt x="3636645" y="256822"/>
                  <a:pt x="3651250" y="256822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Text Box 14"/>
          <p:cNvSpPr txBox="1"/>
          <p:nvPr/>
        </p:nvSpPr>
        <p:spPr>
          <a:xfrm>
            <a:off x="1189355" y="4648835"/>
            <a:ext cx="4911090" cy="597535"/>
          </a:xfrm>
          <a:prstGeom prst="rect">
            <a:avLst/>
          </a:prstGeom>
        </p:spPr>
        <p:txBody>
          <a:bodyPr>
            <a:noAutofit/>
          </a:bodyPr>
          <a:p>
            <a:pPr>
              <a:spcAft>
                <a:spcPct val="60000"/>
              </a:spcAft>
            </a:pPr>
            <a:r>
              <a:rPr lang="en-US" altLang="zh-CN" sz="1500" b="1"/>
              <a:t>Algorithm Performance Comparison</a:t>
            </a:r>
            <a:endParaRPr lang="en-US" altLang="zh-CN"/>
          </a:p>
        </p:txBody>
      </p:sp>
      <p:graphicFrame>
        <p:nvGraphicFramePr>
          <p:cNvPr id="17" name="Table 16"/>
          <p:cNvGraphicFramePr/>
          <p:nvPr/>
        </p:nvGraphicFramePr>
        <p:xfrm>
          <a:off x="1189355" y="4970145"/>
          <a:ext cx="10138410" cy="1247140"/>
        </p:xfrm>
        <a:graphic>
          <a:graphicData uri="http://schemas.openxmlformats.org/drawingml/2006/table">
            <a:tbl>
              <a:tblPr/>
              <a:tblGrid>
                <a:gridCol w="1689735"/>
                <a:gridCol w="1689735"/>
                <a:gridCol w="1689735"/>
                <a:gridCol w="1689735"/>
                <a:gridCol w="1689735"/>
                <a:gridCol w="1689735"/>
              </a:tblGrid>
              <a:tr h="311785">
                <a:tc>
                  <a:txBody>
                    <a:bodyPr/>
                    <a:p>
                      <a:r>
                        <a:rPr lang="en-US" altLang="zh-CN" sz="1100"/>
                        <a:t>Model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Accuracy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Precision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Recall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F1-Score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AUC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r>
                        <a:rPr lang="en-US" altLang="zh-CN" sz="1100"/>
                        <a:t>Logistic Regression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86.2%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79.4%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72.1%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75.5%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0.82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r>
                        <a:rPr lang="en-US" altLang="zh-CN" sz="1100"/>
                        <a:t>Decision Tree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88.7%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82.3%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78.9%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80.6%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0.85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</a:tr>
              <a:tr h="311785">
                <a:tc>
                  <a:txBody>
                    <a:bodyPr/>
                    <a:p>
                      <a:r>
                        <a:rPr lang="en-US" altLang="zh-CN" sz="1100"/>
                        <a:t>Random Forest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>
                      <a:noFill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91.4%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88.9%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85.2%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87.0%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lang="en-US" altLang="zh-CN" sz="1100"/>
                        <a:t>0.88</a:t>
                      </a:r>
                      <a:endParaRPr lang="en-US" altLang="zh-CN" sz="1100"/>
                    </a:p>
                  </a:txBody>
                  <a:tcPr marL="0" marR="0" marT="0" marB="0"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>
                      <a:noFill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  <p:custDataLst>
      <p:tags r:id="rId1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*i*10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61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6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1*i*12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123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61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136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</p:tagLst>
</file>

<file path=ppt/tags/tag140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61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149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3.xml><?xml version="1.0" encoding="utf-8"?>
<p:tagLst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061"/>
</p:tagLst>
</file>

<file path=ppt/tags/tag15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061_1*a*1"/>
  <p:tag name="KSO_WM_TEMPLATE_CATEGORY" val="custom"/>
  <p:tag name="KSO_WM_TEMPLATE_INDEX" val="20238061"/>
  <p:tag name="KSO_WM_UNIT_LAYERLEVEL" val="1"/>
  <p:tag name="KSO_WM_TAG_VERSION" val="3.0"/>
  <p:tag name="KSO_WM_BEAUTIFY_FLAG" val="#wm#"/>
  <p:tag name="KSO_WM_UNIT_PRESET_TEXT" val="Your title here"/>
</p:tagLst>
</file>

<file path=ppt/tags/tag1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8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8061_1*b*1"/>
  <p:tag name="KSO_WM_TEMPLATE_CATEGORY" val="custom"/>
  <p:tag name="KSO_WM_TEMPLATE_INDEX" val="20238061"/>
  <p:tag name="KSO_WM_UNIT_LAYERLEVEL" val="1"/>
  <p:tag name="KSO_WM_TAG_VERSION" val="3.0"/>
  <p:tag name="KSO_WM_BEAUTIFY_FLAG" val="#wm#"/>
  <p:tag name="KSO_WM_UNIT_PRESET_TEXT" val="Add description"/>
</p:tagLst>
</file>

<file path=ppt/tags/tag156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8061_1*f*4"/>
  <p:tag name="KSO_WM_TEMPLATE_CATEGORY" val="custom"/>
  <p:tag name="KSO_WM_TEMPLATE_INDEX" val="20238061"/>
  <p:tag name="KSO_WM_UNIT_LAYERLEVEL" val="1"/>
  <p:tag name="KSO_WM_TAG_VERSION" val="3.0"/>
  <p:tag name="KSO_WM_BEAUTIFY_FLAG" val="#wm#"/>
  <p:tag name="KSO_WM_UNIT_PRESET_TEXT" val="Name"/>
</p:tagLst>
</file>

<file path=ppt/tags/tag157.xml><?xml version="1.0" encoding="utf-8"?>
<p:tagLst xmlns:p="http://schemas.openxmlformats.org/presentationml/2006/main">
  <p:tag name="KSO_WM_TEMPLATE_THUMBS_INDEX" val="1、9"/>
  <p:tag name="KSO_WM_SPECIAL_SOURCE" val="bdnull"/>
  <p:tag name="KSO_WM_SLIDE_ID" val="custom20238061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8061"/>
  <p:tag name="KSO_WM_SLIDE_LAYOUT" val="a_b_f"/>
  <p:tag name="KSO_WM_SLIDE_LAYOUT_CNT" val="1_1_1"/>
</p:tagLst>
</file>

<file path=ppt/tags/tag158.xml><?xml version="1.0" encoding="utf-8"?>
<p:tagLst xmlns:p="http://schemas.openxmlformats.org/presentationml/2006/main">
  <p:tag name="KSO_WM_TEMPLATE_CATEGORY" val="custom"/>
  <p:tag name="KSO_WM_TEMPLATE_INDEX" val="20238061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3_1*i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0.xml><?xml version="1.0" encoding="utf-8"?>
<p:tagLst xmlns:p="http://schemas.openxmlformats.org/presentationml/2006/main">
  <p:tag name="KSO_WM_UNIT_VALUE" val="1226*96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3_1*d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1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3"/>
  <p:tag name="KSO_WM_UNIT_ID" val="custom20238333_1*a*1"/>
  <p:tag name="KSO_WM_UNIT_PRESET_TEXT" val="The title goes here"/>
  <p:tag name="KSO_WM_UNIT_TEXT_FILL_FORE_SCHEMECOLOR_INDEX" val="13"/>
  <p:tag name="KSO_WM_UNIT_TEXT_FILL_TYPE" val="1"/>
  <p:tag name="KSO_WM_UNIT_USESOURCEFORMAT_APPLY" val="0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33_1*i*2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63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3_3*l_h_f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6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3_3*l_h_a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3_3*l_h_f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6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3_3*l_h_a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7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3_3*l_h_f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168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3_3*l_h_a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69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408.05*186.55"/>
  <p:tag name="KSO_WM_SLIDE_POSITION" val="88.85*274.5"/>
  <p:tag name="KSO_WM_TEMPLATE_INDEX" val="20238061"/>
  <p:tag name="KSO_WM_TEMPLATE_SUBCATEGORY" val="0"/>
  <p:tag name="KSO_WM_SLIDE_INDEX" val="1"/>
  <p:tag name="KSO_WM_TAG_VERSION" val="3.0"/>
  <p:tag name="KSO_WM_SLIDE_ID" val="custom20238333_1"/>
  <p:tag name="KSO_WM_SLIDE_ITEM_CNT" val="4"/>
  <p:tag name="KSO_WM_SPECIAL_SOURCE" val="bdnull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4_1*i*1"/>
  <p:tag name="KSO_WM_TEMPLATE_CATEGORY" val="custom"/>
  <p:tag name="KSO_WM_TEMPLATE_INDEX" val="20238284"/>
  <p:tag name="KSO_WM_UNIT_LAYERLEVEL" val="1"/>
  <p:tag name="KSO_WM_TAG_VERSION" val="3.0"/>
  <p:tag name="KSO_WM_UNIT_FILL_FORE_SCHEMECOLOR_INDEX" val="2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60"/>
  <p:tag name="KSO_WM_TEMPLATE_INDEX" val="20238284"/>
  <p:tag name="KSO_WM_UNIT_ID" val="custom20238284_1*a*1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72.xml><?xml version="1.0" encoding="utf-8"?>
<p:tagLst xmlns:p="http://schemas.openxmlformats.org/presentationml/2006/main">
  <p:tag name="KSO_WM_UNIT_VALUE" val="707*192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4_1*d*1"/>
  <p:tag name="KSO_WM_TEMPLATE_CATEGORY" val="custom"/>
  <p:tag name="KSO_WM_TEMPLATE_INDEX" val="202382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173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37_2*l_h_i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74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7_2*l_h_f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75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7_2*l_h_a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76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37_2*l_h_i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77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7_2*l_h_f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78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7_2*l_h_a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79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37_2*l_h_i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18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7_2*l_h_f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81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left&quot;:54.701605224609374,&quot;top&quot;:338.399996948242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7_2*l_h_a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22.45*139.1"/>
  <p:tag name="KSO_WM_SLIDE_POSITION" val="68.65*338.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061"/>
  <p:tag name="KSO_WM_TEMPLATE_SUBCATEGORY" val="0"/>
  <p:tag name="KSO_WM_SLIDE_INDEX" val="1"/>
  <p:tag name="KSO_WM_TAG_VERSION" val="3.0"/>
  <p:tag name="KSO_WM_SLIDE_ID" val="custom20238284_1"/>
  <p:tag name="KSO_WM_SLIDE_ITEM_CNT" val="3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8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8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8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8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9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9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19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19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196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245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97.xml><?xml version="1.0" encoding="utf-8"?>
<p:tagLst xmlns:p="http://schemas.openxmlformats.org/presentationml/2006/main">
  <p:tag name="KSO_WM_SPECIAL_SOURCE" val="bdnull"/>
  <p:tag name="KSO_WM_SLIDE_ID" val="custom20238061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061"/>
  <p:tag name="KSO_WM_SLIDE_LAYOUT" val="a_e"/>
  <p:tag name="KSO_WM_SLIDE_LAYOUT_CNT" val="1_1"/>
</p:tagLst>
</file>

<file path=ppt/tags/tag198.xml><?xml version="1.0" encoding="utf-8"?>
<p:tagLst xmlns:p="http://schemas.openxmlformats.org/presentationml/2006/main">
  <p:tag name="KSO_WM_SPECIAL_SOURCE" val="bdnull"/>
  <p:tag name="KSO_WM_SLIDE_ID" val="custom20238061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061"/>
  <p:tag name="KSO_WM_SLIDE_LAYOUT" val="a_e"/>
  <p:tag name="KSO_WM_SLIDE_LAYOUT_CNT" val="1_1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20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15.6081889763779,&quot;left&quot;:54.41282030481043,&quot;top&quot;:73.62299212598427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0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15.6081889763779,&quot;left&quot;:54.41282030481043,&quot;top&quot;:73.62299212598427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15.6081889763779,&quot;left&quot;:54.41282030481043,&quot;top&quot;:73.62299212598427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0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15.6081889763779,&quot;left&quot;:54.41282030481043,&quot;top&quot;:73.62299212598427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0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15.6081889763779,&quot;left&quot;:54.41282030481043,&quot;top&quot;:73.62299212598427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15.6081889763779,&quot;left&quot;:54.41282030481043,&quot;top&quot;:73.62299212598427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0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15.6081889763779,&quot;left&quot;:54.41282030481043,&quot;top&quot;:73.62299212598427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0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15.6081889763779,&quot;left&quot;:54.41282030481043,&quot;top&quot;:73.62299212598427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0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415.6081889763779,&quot;left&quot;:54.41282030481043,&quot;top&quot;:73.62299212598427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09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061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10.xml><?xml version="1.0" encoding="utf-8"?>
<p:tagLst xmlns:p="http://schemas.openxmlformats.org/presentationml/2006/main">
  <p:tag name="KSO_WM_UNIT_VALUE" val="811*167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9_1*d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9_1*i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9"/>
  <p:tag name="KSO_WM_UNIT_ID" val="custom20238339_1*a*1"/>
  <p:tag name="KSO_WM_UNIT_PRESET_TEXT" val="The title goes here"/>
  <p:tag name="KSO_WM_UNIT_TEXT_FILL_FORE_SCHEMECOLOR_INDEX" val="2"/>
  <p:tag name="KSO_WM_UNIT_TEXT_FILL_TYPE" val="1"/>
  <p:tag name="KSO_WM_UNIT_USESOURCEFORMAT_APPLY" val="0"/>
</p:tagLst>
</file>

<file path=ppt/tags/tag213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3307086614172,&quot;left&quot;:55.777280619463546,&quot;top&quot;:348.56307086614174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2_3*l_h_f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1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3307086614172,&quot;left&quot;:55.777280619463546,&quot;top&quot;:348.56307086614174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2_3*l_h_a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1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3307086614172,&quot;left&quot;:55.777280619463546,&quot;top&quot;:348.56307086614174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2_3*l_h_f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1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3307086614172,&quot;left&quot;:55.777280619463546,&quot;top&quot;:348.56307086614174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2_3*l_h_a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17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3307086614172,&quot;left&quot;:55.777280619463546,&quot;top&quot;:348.56307086614174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2_3*l_h_f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18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3307086614172,&quot;left&quot;:55.777280619463546,&quot;top&quot;:348.56307086614174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2_3*l_h_a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19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850.447*57.5039"/>
  <p:tag name="KSO_WM_SLIDE_POSITION" val="55.75*400.888"/>
  <p:tag name="KSO_WM_TEMPLATE_INDEX" val="20238245"/>
  <p:tag name="KSO_WM_TEMPLATE_SUBCATEGORY" val="0"/>
  <p:tag name="KSO_WM_SLIDE_INDEX" val="1"/>
  <p:tag name="KSO_WM_TAG_VERSION" val="3.0"/>
  <p:tag name="KSO_WM_SLIDE_ID" val="custom20238339_1"/>
  <p:tag name="KSO_WM_SLIDE_ITEM_CNT" val="4"/>
  <p:tag name="KSO_WM_SPECIAL_SOURCE" val="bdnull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2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2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2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2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2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3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3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33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061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061_7*a*1"/>
  <p:tag name="KSO_WM_TEMPLATE_CATEGORY" val="custom"/>
  <p:tag name="KSO_WM_TEMPLATE_INDEX" val="20238061"/>
  <p:tag name="KSO_WM_UNIT_LAYERLEVEL" val="1"/>
  <p:tag name="KSO_WM_TAG_VERSION" val="3.0"/>
  <p:tag name="KSO_WM_BEAUTIFY_FLAG" val="#wm#"/>
  <p:tag name="KSO_WM_UNIT_PRESET_TEXT" val="Your title here"/>
</p:tagLst>
</file>

<file path=ppt/tags/tag235.xml><?xml version="1.0" encoding="utf-8"?>
<p:tagLst xmlns:p="http://schemas.openxmlformats.org/presentationml/2006/main">
  <p:tag name="KSO_WM_SPECIAL_SOURCE" val="bdnull"/>
  <p:tag name="KSO_WM_SLIDE_ID" val="custom20238061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269"/>
  <p:tag name="KSO_WM_SLIDE_LAYOUT" val="a_e"/>
  <p:tag name="KSO_WM_SLIDE_LAYOUT_CNT" val="1_1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3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24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4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4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4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4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4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49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269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3_1*i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3"/>
  <p:tag name="KSO_WM_UNIT_ID" val="custom20238333_1*a*1"/>
  <p:tag name="KSO_WM_UNIT_PRESET_TEXT" val="The title goes here"/>
  <p:tag name="KSO_WM_UNIT_TEXT_FILL_FORE_SCHEMECOLOR_INDEX" val="13"/>
  <p:tag name="KSO_WM_UNIT_TEXT_FILL_TYPE" val="1"/>
  <p:tag name="KSO_WM_UNIT_USESOURCEFORMAT_APPLY" val="0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33_1*i*2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53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3_3*l_h_f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5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3_3*l_h_a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5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3_3*l_h_f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5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3_3*l_h_a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57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3_3*l_h_f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58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50007874015756,&quot;left&quot;:88.87508484367308,&quot;top&quot;:219.6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3_3*l_h_a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59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408.05*186.55"/>
  <p:tag name="KSO_WM_SLIDE_POSITION" val="88.85*274.5"/>
  <p:tag name="KSO_WM_TEMPLATE_INDEX" val="20238269"/>
  <p:tag name="KSO_WM_TEMPLATE_SUBCATEGORY" val="0"/>
  <p:tag name="KSO_WM_SLIDE_INDEX" val="1"/>
  <p:tag name="KSO_WM_TAG_VERSION" val="3.0"/>
  <p:tag name="KSO_WM_SLIDE_ID" val="custom20238333_1"/>
  <p:tag name="KSO_WM_SLIDE_ITEM_CNT" val="4"/>
  <p:tag name="KSO_WM_SPECIAL_SOURCE" val="bdnull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260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061_9*a*1"/>
  <p:tag name="KSO_WM_TEMPLATE_CATEGORY" val="custom"/>
  <p:tag name="KSO_WM_TEMPLATE_INDEX" val="20238061"/>
  <p:tag name="KSO_WM_UNIT_LAYERLEVEL" val="1"/>
  <p:tag name="KSO_WM_TAG_VERSION" val="3.0"/>
  <p:tag name="KSO_WM_BEAUTIFY_FLAG" val="#wm#"/>
  <p:tag name="KSO_WM_UNIT_PRESET_TEXT" val="THANK YOU"/>
</p:tagLst>
</file>

<file path=ppt/tags/tag261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8061_9*f*4"/>
  <p:tag name="KSO_WM_TEMPLATE_CATEGORY" val="custom"/>
  <p:tag name="KSO_WM_TEMPLATE_INDEX" val="20238061"/>
  <p:tag name="KSO_WM_UNIT_LAYERLEVEL" val="1"/>
  <p:tag name="KSO_WM_TAG_VERSION" val="3.0"/>
  <p:tag name="KSO_WM_BEAUTIFY_FLAG" val="#wm#"/>
  <p:tag name="KSO_WM_UNIT_PRESET_TEXT" val="Name"/>
</p:tagLst>
</file>

<file path=ppt/tags/tag262.xml><?xml version="1.0" encoding="utf-8"?>
<p:tagLst xmlns:p="http://schemas.openxmlformats.org/presentationml/2006/main">
  <p:tag name="KSO_WM_SPECIAL_SOURCE" val="bdnull"/>
  <p:tag name="KSO_WM_SLIDE_ID" val="custom20238061_9"/>
  <p:tag name="KSO_WM_TEMPLATE_SUBCATEGORY" val="29"/>
  <p:tag name="KSO_WM_TEMPLATE_MASTER_TYPE" val="0"/>
  <p:tag name="KSO_WM_TEMPLATE_COLOR_TYPE" val="0"/>
  <p:tag name="KSO_WM_SLIDE_TYPE" val="endPage"/>
  <p:tag name="KSO_WM_SLIDE_SUBTYPE" val="pureTxt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8061"/>
  <p:tag name="KSO_WM_SLIDE_LAYOUT" val="a_f"/>
  <p:tag name="KSO_WM_SLIDE_LAYOUT_CNT" val="1_1"/>
</p:tagLst>
</file>

<file path=ppt/tags/tag263.xml><?xml version="1.0" encoding="utf-8"?>
<p:tagLst xmlns:p="http://schemas.openxmlformats.org/presentationml/2006/main">
  <p:tag name="KSO_WPP_MARK_KEY" val="c0987d7f-c98a-4b25-a8e2-118664d79ff6"/>
  <p:tag name="COMMONDATA" val="eyJoZGlkIjoiMmNmYmEwOWQ4Y2Q0M2IxMGZkNjI4ZjhkZDQyNzg1OTYifQ=="/>
  <p:tag name="KSO_WM_PRESENTATION_SOURCE" val="WPPAIGeneratePPT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3*i*4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3*i*5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3*i*6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4*i*4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4*i*5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4*i*6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4*i*7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1*i*4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*i*8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1*i*7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1*i*8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1*i*9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1*i*10"/>
  <p:tag name="KSO_WM_UNIT_LAYERLEVEL" val="1"/>
  <p:tag name="KSO_WM_TAG_VERSION" val="3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1*i*11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11*i*12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*i*9"/>
  <p:tag name="KSO_WM_UNIT_LAYERLEVEL" val="1"/>
  <p:tag name="KSO_WM_TAG_VERSION" val="3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2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97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061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自定义 1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F4D9B"/>
      </a:accent1>
      <a:accent2>
        <a:srgbClr val="6AA0D6"/>
      </a:accent2>
      <a:accent3>
        <a:srgbClr val="7EC6F2"/>
      </a:accent3>
      <a:accent4>
        <a:srgbClr val="B2FB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Inter"/>
        <a:ea typeface="Inter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自定义 80">
      <a:dk1>
        <a:srgbClr val="000000"/>
      </a:dk1>
      <a:lt1>
        <a:srgbClr val="FFFFFF"/>
      </a:lt1>
      <a:dk2>
        <a:srgbClr val="1A2028"/>
      </a:dk2>
      <a:lt2>
        <a:srgbClr val="FFFFFF"/>
      </a:lt2>
      <a:accent1>
        <a:srgbClr val="5562C0"/>
      </a:accent1>
      <a:accent2>
        <a:srgbClr val="0218BE"/>
      </a:accent2>
      <a:accent3>
        <a:srgbClr val="843ACE"/>
      </a:accent3>
      <a:accent4>
        <a:srgbClr val="75BD42"/>
      </a:accent4>
      <a:accent5>
        <a:srgbClr val="30C0B4"/>
      </a:accent5>
      <a:accent6>
        <a:srgbClr val="3950FC"/>
      </a:accent6>
      <a:hlink>
        <a:srgbClr val="658BD5"/>
      </a:hlink>
      <a:folHlink>
        <a:srgbClr val="A16AA5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自定义 80">
      <a:dk1>
        <a:srgbClr val="000000"/>
      </a:dk1>
      <a:lt1>
        <a:srgbClr val="FFFFFF"/>
      </a:lt1>
      <a:dk2>
        <a:srgbClr val="1A2028"/>
      </a:dk2>
      <a:lt2>
        <a:srgbClr val="FFFFFF"/>
      </a:lt2>
      <a:accent1>
        <a:srgbClr val="5562C0"/>
      </a:accent1>
      <a:accent2>
        <a:srgbClr val="0218BE"/>
      </a:accent2>
      <a:accent3>
        <a:srgbClr val="843ACE"/>
      </a:accent3>
      <a:accent4>
        <a:srgbClr val="75BD42"/>
      </a:accent4>
      <a:accent5>
        <a:srgbClr val="30C0B4"/>
      </a:accent5>
      <a:accent6>
        <a:srgbClr val="3950FC"/>
      </a:accent6>
      <a:hlink>
        <a:srgbClr val="658BD5"/>
      </a:hlink>
      <a:folHlink>
        <a:srgbClr val="A16AA5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Theme">
  <a:themeElements>
    <a:clrScheme name="自定义 80">
      <a:dk1>
        <a:srgbClr val="000000"/>
      </a:dk1>
      <a:lt1>
        <a:srgbClr val="FFFFFF"/>
      </a:lt1>
      <a:dk2>
        <a:srgbClr val="1A2028"/>
      </a:dk2>
      <a:lt2>
        <a:srgbClr val="FFFFFF"/>
      </a:lt2>
      <a:accent1>
        <a:srgbClr val="5562C0"/>
      </a:accent1>
      <a:accent2>
        <a:srgbClr val="0218BE"/>
      </a:accent2>
      <a:accent3>
        <a:srgbClr val="843ACE"/>
      </a:accent3>
      <a:accent4>
        <a:srgbClr val="75BD42"/>
      </a:accent4>
      <a:accent5>
        <a:srgbClr val="30C0B4"/>
      </a:accent5>
      <a:accent6>
        <a:srgbClr val="3950FC"/>
      </a:accent6>
      <a:hlink>
        <a:srgbClr val="658BD5"/>
      </a:hlink>
      <a:folHlink>
        <a:srgbClr val="A16AA5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Theme">
  <a:themeElements>
    <a:clrScheme name="自定义 80">
      <a:dk1>
        <a:srgbClr val="000000"/>
      </a:dk1>
      <a:lt1>
        <a:srgbClr val="FFFFFF"/>
      </a:lt1>
      <a:dk2>
        <a:srgbClr val="1A2028"/>
      </a:dk2>
      <a:lt2>
        <a:srgbClr val="FFFFFF"/>
      </a:lt2>
      <a:accent1>
        <a:srgbClr val="5562C0"/>
      </a:accent1>
      <a:accent2>
        <a:srgbClr val="0218BE"/>
      </a:accent2>
      <a:accent3>
        <a:srgbClr val="843ACE"/>
      </a:accent3>
      <a:accent4>
        <a:srgbClr val="75BD42"/>
      </a:accent4>
      <a:accent5>
        <a:srgbClr val="30C0B4"/>
      </a:accent5>
      <a:accent6>
        <a:srgbClr val="3950FC"/>
      </a:accent6>
      <a:hlink>
        <a:srgbClr val="658BD5"/>
      </a:hlink>
      <a:folHlink>
        <a:srgbClr val="A16AA5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自定义 80">
      <a:dk1>
        <a:srgbClr val="000000"/>
      </a:dk1>
      <a:lt1>
        <a:srgbClr val="FFFFFF"/>
      </a:lt1>
      <a:dk2>
        <a:srgbClr val="1A2028"/>
      </a:dk2>
      <a:lt2>
        <a:srgbClr val="FFFFFF"/>
      </a:lt2>
      <a:accent1>
        <a:srgbClr val="5562C0"/>
      </a:accent1>
      <a:accent2>
        <a:srgbClr val="0218BE"/>
      </a:accent2>
      <a:accent3>
        <a:srgbClr val="843ACE"/>
      </a:accent3>
      <a:accent4>
        <a:srgbClr val="75BD42"/>
      </a:accent4>
      <a:accent5>
        <a:srgbClr val="30C0B4"/>
      </a:accent5>
      <a:accent6>
        <a:srgbClr val="3950FC"/>
      </a:accent6>
      <a:hlink>
        <a:srgbClr val="658BD5"/>
      </a:hlink>
      <a:folHlink>
        <a:srgbClr val="A16AA5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Inte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nter"/>
        <a:ea typeface=""/>
        <a:cs typeface=""/>
        <a:font script="Jpan" typeface="ＭＳ Ｐゴシック"/>
        <a:font script="Hang" typeface="맑은 고딕"/>
        <a:font script="Hans" typeface="Inter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Inter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nter"/>
        <a:ea typeface=""/>
        <a:cs typeface=""/>
        <a:font script="Jpan" typeface="ＭＳ Ｐゴシック"/>
        <a:font script="Hang" typeface="맑은 고딕"/>
        <a:font script="Hans" typeface="Inter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4102</Words>
  <Application>WPS Presentation</Application>
  <PresentationFormat>宽屏</PresentationFormat>
  <Paragraphs>241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16</vt:i4>
      </vt:variant>
    </vt:vector>
  </HeadingPairs>
  <TitlesOfParts>
    <vt:vector size="41" baseType="lpstr">
      <vt:lpstr>Arial</vt:lpstr>
      <vt:lpstr>SimSun</vt:lpstr>
      <vt:lpstr>Wingdings</vt:lpstr>
      <vt:lpstr>Inter</vt:lpstr>
      <vt:lpstr>Inter Black</vt:lpstr>
      <vt:lpstr>Inter Light</vt:lpstr>
      <vt:lpstr>Microsoft YaHei</vt:lpstr>
      <vt:lpstr>Arial Unicode MS</vt:lpstr>
      <vt:lpstr>Inter Bold</vt:lpstr>
      <vt:lpstr>Segoe Print</vt:lpstr>
      <vt:lpstr>Bahnschrift Condensed</vt:lpstr>
      <vt:lpstr>Bahnschrift SemiBold</vt:lpstr>
      <vt:lpstr>Bahnschrift SemiBold Condensed</vt:lpstr>
      <vt:lpstr>Bahnschrift SemiBold SemiCondensed</vt:lpstr>
      <vt:lpstr>Bahnschrift</vt:lpstr>
      <vt:lpstr>Arial Black</vt:lpstr>
      <vt:lpstr>Calibri Light</vt:lpstr>
      <vt:lpstr>Calibri</vt:lpstr>
      <vt:lpstr>Cambria</vt:lpstr>
      <vt:lpstr>Office 主题​​</vt:lpstr>
      <vt:lpstr>Office Theme</vt:lpstr>
      <vt:lpstr>1_Office Theme</vt:lpstr>
      <vt:lpstr>2_Office Theme</vt:lpstr>
      <vt:lpstr>3_Office Theme</vt:lpstr>
      <vt:lpstr>5_Office Theme</vt:lpstr>
      <vt:lpstr>SyriaTel Customer Churn Prediction</vt:lpstr>
      <vt:lpstr>YOUR TITLE HERE</vt:lpstr>
      <vt:lpstr>Identifying Key Churn Predictors</vt:lpstr>
      <vt:lpstr>3,333 Customer Records</vt:lpstr>
      <vt:lpstr>Comprehensive Data Science Methodology</vt:lpstr>
      <vt:lpstr>Feature Engineering</vt:lpstr>
      <vt:lpstr>SyriaTel Customer Churn Prediction Project</vt:lpstr>
      <vt:lpstr>Dataset and Features</vt:lpstr>
      <vt:lpstr>Successful Machine Learning Solution</vt:lpstr>
      <vt:lpstr>Random Forest</vt:lpstr>
      <vt:lpstr>Predictive Model Outcomes</vt:lpstr>
      <vt:lpstr>Business Impact and Insights</vt:lpstr>
      <vt:lpstr>Proactive Identification of High-Risk Customers</vt:lpstr>
      <vt:lpstr>Targeted Retention Strategies</vt:lpstr>
      <vt:lpstr>YOUR TITLE HERE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一宏 张</dc:creator>
  <cp:lastModifiedBy>king Lewis</cp:lastModifiedBy>
  <cp:revision>62</cp:revision>
  <dcterms:created xsi:type="dcterms:W3CDTF">2020-11-21T13:55:00Z</dcterms:created>
  <dcterms:modified xsi:type="dcterms:W3CDTF">2025-07-22T21:41:47Z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1033-12.2.0.21931</vt:lpwstr>
  </property>
  <property fmtid="{D5CDD505-2E9C-101B-9397-08002B2CF9AE}" pid="3" name="ICV">
    <vt:lpwstr>7EAD254F229E49AB8493A80233D884FC_11</vt:lpwstr>
  </property>
</Properties>
</file>

<file path=docProps/thumbnail.jpeg>
</file>